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99" r:id="rId1"/>
    <p:sldMasterId id="2147483800" r:id="rId2"/>
    <p:sldMasterId id="2147483802" r:id="rId3"/>
    <p:sldMasterId id="2147483805" r:id="rId4"/>
    <p:sldMasterId id="2147483806" r:id="rId5"/>
  </p:sldMasterIdLst>
  <p:notesMasterIdLst>
    <p:notesMasterId r:id="rId33"/>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88" r:id="rId28"/>
    <p:sldId id="289" r:id="rId29"/>
    <p:sldId id="290" r:id="rId30"/>
    <p:sldId id="292" r:id="rId31"/>
    <p:sldId id="293" r:id="rId32"/>
  </p:sldIdLst>
  <p:sldSz cx="9144000" cy="5143500" type="screen16x9"/>
  <p:notesSz cx="6858000" cy="9144000"/>
  <p:embeddedFontLst>
    <p:embeddedFont>
      <p:font typeface="Arial Black" panose="020B0604020202020204" pitchFamily="34" charset="0"/>
      <p:regular r:id="rId34"/>
      <p:bold r:id="rId35"/>
    </p:embeddedFont>
    <p:embeddedFont>
      <p:font typeface="Arial Narrow" panose="020B0604020202020204" pitchFamily="34" charset="0"/>
      <p:regular r:id="rId36"/>
      <p:bold r:id="rId37"/>
      <p:italic r:id="rId38"/>
      <p:boldItalic r:id="rId39"/>
    </p:embeddedFont>
    <p:embeddedFont>
      <p:font typeface="Merriweather" pitchFamily="2" charset="77"/>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A85080A-7153-426B-895E-B0E5742BBC2E}">
  <a:tblStyle styleId="{1A85080A-7153-426B-895E-B0E5742BBC2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160" d="100"/>
          <a:sy n="160" d="100"/>
        </p:scale>
        <p:origin x="432"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6.fntdata"/><Relationship Id="rId21" Type="http://schemas.openxmlformats.org/officeDocument/2006/relationships/slide" Target="slides/slide16.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3.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font" Target="fonts/font2.fntdata"/><Relationship Id="rId43" Type="http://schemas.openxmlformats.org/officeDocument/2006/relationships/font" Target="fonts/font10.fntdata"/><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nature.com/articles/s41598-021-02461-2"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www.nature.com/articles/s41598-021-02096-3"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27fedbc6bd9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7" name="Google Shape;1027;g27fedbc6bd9_6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2800b27f579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0" name="Google Shape;1100;g2800b27f579_2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GB" sz="1000" b="0" i="0" u="none" strike="noStrike">
                <a:solidFill>
                  <a:srgbClr val="000000"/>
                </a:solidFill>
                <a:latin typeface="Arial"/>
                <a:ea typeface="Arial"/>
                <a:cs typeface="Arial"/>
                <a:sym typeface="Arial"/>
              </a:rPr>
              <a:t>To recap, these are some of the ways to ensure good RDM practices are being undertaken and why they will benefit you. And that really is a key point to remember that this is as much for your own benefit than anyone else’s! You will be preserving and safeguarding your research. You will also be embracing an ongoing movement that is growing rapidly around the world and which will have huge societal and financial impacts.</a:t>
            </a:r>
            <a:endParaRPr sz="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g2f37f2df3d7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 name="Google Shape;1108;g2f37f2df3d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1a604ec50932ec0e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4" name="Google Shape;1114;g1a604ec50932ec0e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0"/>
        <p:cNvGrpSpPr/>
        <p:nvPr/>
      </p:nvGrpSpPr>
      <p:grpSpPr>
        <a:xfrm>
          <a:off x="0" y="0"/>
          <a:ext cx="0" cy="0"/>
          <a:chOff x="0" y="0"/>
          <a:chExt cx="0" cy="0"/>
        </a:xfrm>
      </p:grpSpPr>
      <p:sp>
        <p:nvSpPr>
          <p:cNvPr id="1121" name="Google Shape;1121;g1a604ec50932ec0e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2" name="Google Shape;1122;g1a604ec50932ec0e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
        <p:cNvGrpSpPr/>
        <p:nvPr/>
      </p:nvGrpSpPr>
      <p:grpSpPr>
        <a:xfrm>
          <a:off x="0" y="0"/>
          <a:ext cx="0" cy="0"/>
          <a:chOff x="0" y="0"/>
          <a:chExt cx="0" cy="0"/>
        </a:xfrm>
      </p:grpSpPr>
      <p:sp>
        <p:nvSpPr>
          <p:cNvPr id="1129" name="Google Shape;1129;g2f37f2df3d7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0" name="Google Shape;1130;g2f37f2df3d7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g2f37f2df3d7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8" name="Google Shape;1138;g2f37f2df3d7_0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2f37f2df3d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5" name="Google Shape;1145;g2f37f2df3d7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2f37f2df3d7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2" name="Google Shape;1152;g2f37f2df3d7_0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g2f37f2df3d7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9" name="Google Shape;1159;g2f37f2df3d7_0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2f37f2df3d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6" name="Google Shape;1166;g2f37f2df3d7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2f37f2df3d7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6" name="Google Shape;1036;g2f37f2df3d7_0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2f37f2df3d7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3" name="Google Shape;1173;g2f37f2df3d7_0_1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2800b27f5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3" name="Google Shape;1183;g2800b27f579_0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b="0" i="0" u="none" strike="noStrike">
                <a:solidFill>
                  <a:srgbClr val="000000"/>
                </a:solidFill>
                <a:latin typeface="Arial"/>
                <a:ea typeface="Arial"/>
                <a:cs typeface="Arial"/>
                <a:sym typeface="Arial"/>
              </a:rPr>
              <a:t>Hopefully, you will have noticed that there were some core messages that were being repeated in the previous slides - findability, accessibility, interoperability and reusability or FAIR. The FAIR principles have existed for the last few years and have gained momentum to such an extent that they are a cornerstone to much of the research being funded in Europe, N America and Australia as well as other territories. There is a strong possibility that you will encounter the FAIR principles in your country and/or institution and that you will be expected to comply with what they recommend. You can think of the FAIR principles as being a formalisation of what good RDM should be and rich metadata are key to making this happen. Importantly, data that are FAIR compliant are not necessarily good data and this should be kept in mind - quality assurance of data is a completely separate task! However, the FAIR principles are an important tool in upholding good research and are as important for humans as they are for machines - please familiarise yourself with them and see how they could benefit you!</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2f37f2df3d7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2f37f2df3d7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27fedbc6bd9_4_305:notes"/>
          <p:cNvSpPr>
            <a:spLocks noGrp="1" noRot="1" noChangeAspect="1"/>
          </p:cNvSpPr>
          <p:nvPr>
            <p:ph type="sldImg" idx="2"/>
          </p:nvPr>
        </p:nvSpPr>
        <p:spPr>
          <a:xfrm>
            <a:off x="26988" y="744538"/>
            <a:ext cx="6615000" cy="37227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7" name="Google Shape;1287;g27fedbc6bd9_4_305:notes"/>
          <p:cNvSpPr txBox="1">
            <a:spLocks noGrp="1"/>
          </p:cNvSpPr>
          <p:nvPr>
            <p:ph type="body" idx="1"/>
          </p:nvPr>
        </p:nvSpPr>
        <p:spPr>
          <a:xfrm>
            <a:off x="666907" y="4715146"/>
            <a:ext cx="5335200" cy="4467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g27fedbc6bd9_4_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2" name="Google Shape;1292;g27fedbc6bd9_4_35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a:t>https://goo.gl/s9YLFH</a:t>
            </a:r>
            <a:endParaRPr sz="1200" b="0" i="0" u="none" strike="noStrike" cap="none">
              <a:solidFill>
                <a:schemeClr val="dk1"/>
              </a:solidFill>
              <a:latin typeface="Arial"/>
              <a:ea typeface="Arial"/>
              <a:cs typeface="Arial"/>
              <a:sym typeface="Arial"/>
            </a:endParaRPr>
          </a:p>
        </p:txBody>
      </p:sp>
      <p:sp>
        <p:nvSpPr>
          <p:cNvPr id="1293" name="Google Shape;1293;g27fedbc6bd9_4_35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Arial"/>
                <a:ea typeface="Arial"/>
                <a:cs typeface="Arial"/>
                <a:sym typeface="Arial"/>
              </a:rPr>
              <a:t>24</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27fedbc6bd9_4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1" name="Google Shape;1311;g27fedbc6bd9_4_37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312" name="Google Shape;1312;g27fedbc6bd9_4_37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Arial"/>
                <a:ea typeface="Arial"/>
                <a:cs typeface="Arial"/>
                <a:sym typeface="Arial"/>
              </a:rPr>
              <a:t>25</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
        <p:cNvGrpSpPr/>
        <p:nvPr/>
      </p:nvGrpSpPr>
      <p:grpSpPr>
        <a:xfrm>
          <a:off x="0" y="0"/>
          <a:ext cx="0" cy="0"/>
          <a:chOff x="0" y="0"/>
          <a:chExt cx="0" cy="0"/>
        </a:xfrm>
      </p:grpSpPr>
      <p:sp>
        <p:nvSpPr>
          <p:cNvPr id="1327" name="Google Shape;1327;g27fedbc6bd9_4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8" name="Google Shape;1328;g27fedbc6bd9_4_38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329" name="Google Shape;1329;g27fedbc6bd9_4_38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Arial"/>
                <a:ea typeface="Arial"/>
                <a:cs typeface="Arial"/>
                <a:sym typeface="Arial"/>
              </a:rPr>
              <a:t>26</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27fedbc6bd9_4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6" name="Google Shape;1336;g27fedbc6bd9_4_39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337" name="Google Shape;1337;g27fedbc6bd9_4_39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Arial"/>
                <a:ea typeface="Arial"/>
                <a:cs typeface="Arial"/>
                <a:sym typeface="Arial"/>
              </a:rPr>
              <a:t>27</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2800b27f579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3" name="Google Shape;1043;g2800b27f579_0_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4" name="Google Shape;1044;g2800b27f579_0_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GB" sz="1200" b="0" i="0" u="none" strike="noStrike" cap="none">
                <a:solidFill>
                  <a:srgbClr val="000000"/>
                </a:solidFill>
                <a:latin typeface="Calibri"/>
                <a:ea typeface="Calibri"/>
                <a:cs typeface="Calibri"/>
                <a:sym typeface="Calibri"/>
              </a:rPr>
              <a:t>3</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
        <p:cNvGrpSpPr/>
        <p:nvPr/>
      </p:nvGrpSpPr>
      <p:grpSpPr>
        <a:xfrm>
          <a:off x="0" y="0"/>
          <a:ext cx="0" cy="0"/>
          <a:chOff x="0" y="0"/>
          <a:chExt cx="0" cy="0"/>
        </a:xfrm>
      </p:grpSpPr>
      <p:sp>
        <p:nvSpPr>
          <p:cNvPr id="1051" name="Google Shape;1051;g2800b27f579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2" name="Google Shape;1052;g2800b27f579_0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500">
                <a:solidFill>
                  <a:schemeClr val="dk1"/>
                </a:solidFill>
                <a:highlight>
                  <a:schemeClr val="lt1"/>
                </a:highlight>
              </a:rPr>
              <a:t>Researchers uploaded the initial genome sequence of SARS-CoV-2 into an open-access database in January 2020, creating a data-sharing precedent and metadata that would later enable insights about new Covid-19 variants. The NIH developed a dedicated platform for sharing research tools for Covid-19 and encouraged investigators to expedite reporting to ClinicalTrials.gov ahead of requirements. Open-science publishing agreements that support evidence dissemination have complemented these practices and policies. One day after the World Health Organization declared Covid-19 a public health emergency, more than 50 academic publishers issued a joint statement committing to open-access policies for Covid-19 research. Support for preprint servers has promoted awareness of research successes and failures, and journals have helped accelerate the distribution of actionable information, including by means of dedicated Covid-19 web pages, endorsement of preprints, and an emphasis on sharing data with public health authorities.</a:t>
            </a:r>
            <a:endParaRPr sz="1500">
              <a:solidFill>
                <a:schemeClr val="dk1"/>
              </a:solidFill>
              <a:highlight>
                <a:schemeClr val="lt1"/>
              </a:highlight>
            </a:endParaRPr>
          </a:p>
          <a:p>
            <a:pPr marL="0" lvl="0" indent="0" algn="l" rtl="0">
              <a:spcBef>
                <a:spcPts val="0"/>
              </a:spcBef>
              <a:spcAft>
                <a:spcPts val="0"/>
              </a:spcAft>
              <a:buClr>
                <a:schemeClr val="dk1"/>
              </a:buClr>
              <a:buSzPts val="1100"/>
              <a:buFont typeface="Arial"/>
              <a:buNone/>
            </a:pPr>
            <a:endParaRPr sz="1500">
              <a:solidFill>
                <a:schemeClr val="dk1"/>
              </a:solidFill>
              <a:highlight>
                <a:schemeClr val="lt1"/>
              </a:highlight>
            </a:endParaRPr>
          </a:p>
          <a:p>
            <a:pPr marL="0" lvl="0" indent="0" algn="l" rtl="0">
              <a:spcBef>
                <a:spcPts val="0"/>
              </a:spcBef>
              <a:spcAft>
                <a:spcPts val="0"/>
              </a:spcAft>
              <a:buClr>
                <a:schemeClr val="dk1"/>
              </a:buClr>
              <a:buSzPts val="1100"/>
              <a:buFont typeface="Arial"/>
              <a:buNone/>
            </a:pPr>
            <a:r>
              <a:rPr lang="en-GB" sz="1200">
                <a:solidFill>
                  <a:schemeClr val="dk1"/>
                </a:solidFill>
              </a:rPr>
              <a:t>Example of using open science Here is an example of open science that was able to correct errors in a healthcare study quickly, saving lives! In 2021, a study(opens in a new tab) was published that found that Covid stay-at-home policies did not stop transmission of the virus. The study was highlighted by prominent lockdown skeptics and news sites – swiftly gaining the attention of many people right at a critical time in the pandemic. Here was a scientific research article that said lockdowns don’t work! The authors of the study published source code and data with their paper. This allowed others to quickly look at how they arrived at their conclusion. Almost immediately, questions were raised about the paper and within nine months, two papers (</a:t>
            </a:r>
            <a:r>
              <a:rPr lang="en-GB" sz="1200" u="sng">
                <a:solidFill>
                  <a:schemeClr val="hlink"/>
                </a:solidFill>
                <a:hlinkClick r:id="rId3"/>
              </a:rPr>
              <a:t>https://www.nature.com/articles/s41598-021-02461-2</a:t>
            </a:r>
            <a:r>
              <a:rPr lang="en-GB" sz="1200">
                <a:solidFill>
                  <a:schemeClr val="dk1"/>
                </a:solidFill>
              </a:rPr>
              <a:t>) and here(</a:t>
            </a:r>
            <a:r>
              <a:rPr lang="en-GB" sz="1200" u="sng">
                <a:solidFill>
                  <a:schemeClr val="hlink"/>
                </a:solidFill>
                <a:hlinkClick r:id="rId4"/>
              </a:rPr>
              <a:t>https://www.nature.com/articles/s41598-021-02096-3</a:t>
            </a:r>
            <a:r>
              <a:rPr lang="en-GB" sz="1200">
                <a:solidFill>
                  <a:schemeClr val="dk1"/>
                </a:solidFill>
              </a:rPr>
              <a:t>) pointed out major analysis method errors. The original paper was retracted. We all make mistakes. In this case, the paper had major policy implications and because the original authors had practiced open science, the error was rapidly corrected.</a:t>
            </a:r>
            <a:endParaRPr sz="1500">
              <a:solidFill>
                <a:schemeClr val="dk1"/>
              </a:solidFill>
              <a:highlight>
                <a:schemeClr val="lt1"/>
              </a:highlight>
            </a:endParaRPr>
          </a:p>
          <a:p>
            <a:pPr marL="0" lvl="0" indent="0" algn="l" rtl="0">
              <a:spcBef>
                <a:spcPts val="0"/>
              </a:spcBef>
              <a:spcAft>
                <a:spcPts val="0"/>
              </a:spcAft>
              <a:buClr>
                <a:schemeClr val="dk1"/>
              </a:buClr>
              <a:buFont typeface="Arial"/>
              <a:buNone/>
            </a:pPr>
            <a:endParaRPr>
              <a:solidFill>
                <a:schemeClr val="dk1"/>
              </a:solidFill>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g2800b27f579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9" name="Google Shape;1059;g2800b27f579_0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2800b27f579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6" name="Google Shape;1066;g2800b27f579_0_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2800b27f579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7" name="Google Shape;1077;g2800b27f579_0_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2800b27f579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84" name="Google Shape;1084;g2800b27f579_0_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a:solidFill>
                  <a:schemeClr val="dk1"/>
                </a:solidFill>
              </a:rPr>
              <a:t>The ability to </a:t>
            </a:r>
            <a:r>
              <a:rPr lang="en-GB" sz="1200" b="1">
                <a:solidFill>
                  <a:schemeClr val="dk1"/>
                </a:solidFill>
              </a:rPr>
              <a:t>reuse </a:t>
            </a:r>
            <a:r>
              <a:rPr lang="en-GB" sz="1200">
                <a:solidFill>
                  <a:schemeClr val="dk1"/>
                </a:solidFill>
              </a:rPr>
              <a:t>data is something that is a very common need in research. Frequently you are building upon prior research or you simply want to compare your own results with that of similar data. Whatever the reason, reuse of data can only be achieved if that data has been licensed properly. While you may have seen the copyright symbol frequently in use in a number of scenarios in everyday usage, and perhaps also things that are deemed “public domain”, there are times when you will encounter licenses that are in between. In the fields of research data, these are usually Creative Commons licences that lie on a spectrum of “openness”. For all research that is publicly funded and that is not sensitive in nature, it is strongly recommended that you license your data using one of the most open CC licences such as CC-BY or even CC-0. There may also be a mandate from your funder and/or host institution on how your data should be made available to others and it is increasingly common for these to be using more open licences - please check with your funder and institution for which you may need to use!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1a604ec50932ec0e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3" name="Google Shape;1093;g1a604ec50932ec0e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bg>
      <p:bgPr>
        <a:blipFill>
          <a:blip r:embed="rId2">
            <a:alphaModFix amt="80000"/>
          </a:blip>
          <a:stretch>
            <a:fillRect/>
          </a:stretch>
        </a:blipFill>
        <a:effectLst/>
      </p:bgPr>
    </p:bg>
    <p:spTree>
      <p:nvGrpSpPr>
        <p:cNvPr id="1" name="Shape 56"/>
        <p:cNvGrpSpPr/>
        <p:nvPr/>
      </p:nvGrpSpPr>
      <p:grpSpPr>
        <a:xfrm>
          <a:off x="0" y="0"/>
          <a:ext cx="0" cy="0"/>
          <a:chOff x="0" y="0"/>
          <a:chExt cx="0" cy="0"/>
        </a:xfrm>
      </p:grpSpPr>
      <p:sp>
        <p:nvSpPr>
          <p:cNvPr id="57" name="Google Shape;57;p14"/>
          <p:cNvSpPr txBox="1">
            <a:spLocks noGrp="1"/>
          </p:cNvSpPr>
          <p:nvPr>
            <p:ph type="subTitle" idx="1"/>
          </p:nvPr>
        </p:nvSpPr>
        <p:spPr>
          <a:xfrm>
            <a:off x="628649" y="3301600"/>
            <a:ext cx="7885510" cy="1241821"/>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rgbClr val="3F3F3F"/>
              </a:buClr>
              <a:buSzPts val="3000"/>
              <a:buNone/>
              <a:defRPr sz="3000" b="1">
                <a:solidFill>
                  <a:srgbClr val="3F3F3F"/>
                </a:solidFill>
              </a:defRPr>
            </a:lvl1pPr>
            <a:lvl2pPr lvl="1" algn="ctr">
              <a:lnSpc>
                <a:spcPct val="90000"/>
              </a:lnSpc>
              <a:spcBef>
                <a:spcPts val="400"/>
              </a:spcBef>
              <a:spcAft>
                <a:spcPts val="0"/>
              </a:spcAft>
              <a:buClr>
                <a:srgbClr val="5FB44D"/>
              </a:buClr>
              <a:buSzPts val="1500"/>
              <a:buNone/>
              <a:defRPr sz="1500"/>
            </a:lvl2pPr>
            <a:lvl3pPr lvl="2" algn="ctr">
              <a:lnSpc>
                <a:spcPct val="90000"/>
              </a:lnSpc>
              <a:spcBef>
                <a:spcPts val="400"/>
              </a:spcBef>
              <a:spcAft>
                <a:spcPts val="0"/>
              </a:spcAft>
              <a:buClr>
                <a:srgbClr val="5FB44D"/>
              </a:buClr>
              <a:buSzPts val="1400"/>
              <a:buNone/>
              <a:defRPr sz="1400"/>
            </a:lvl3pPr>
            <a:lvl4pPr lvl="3" algn="ctr">
              <a:lnSpc>
                <a:spcPct val="90000"/>
              </a:lnSpc>
              <a:spcBef>
                <a:spcPts val="400"/>
              </a:spcBef>
              <a:spcAft>
                <a:spcPts val="0"/>
              </a:spcAft>
              <a:buClr>
                <a:srgbClr val="5FB44D"/>
              </a:buClr>
              <a:buSzPts val="1200"/>
              <a:buNone/>
              <a:defRPr sz="1200"/>
            </a:lvl4pPr>
            <a:lvl5pPr lvl="4" algn="ctr">
              <a:lnSpc>
                <a:spcPct val="90000"/>
              </a:lnSpc>
              <a:spcBef>
                <a:spcPts val="400"/>
              </a:spcBef>
              <a:spcAft>
                <a:spcPts val="0"/>
              </a:spcAft>
              <a:buClr>
                <a:srgbClr val="5FB44D"/>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58" name="Google Shape;58;p14"/>
          <p:cNvSpPr txBox="1">
            <a:spLocks noGrp="1"/>
          </p:cNvSpPr>
          <p:nvPr>
            <p:ph type="title"/>
          </p:nvPr>
        </p:nvSpPr>
        <p:spPr>
          <a:xfrm>
            <a:off x="628650" y="273843"/>
            <a:ext cx="7886700" cy="2297906"/>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3300"/>
              <a:buFont typeface="Arial Black"/>
              <a:buNone/>
              <a:defRPr>
                <a:solidFill>
                  <a:schemeClr val="dk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174">
          <p15:clr>
            <a:srgbClr val="FBAE40"/>
          </p15:clr>
        </p15:guide>
        <p15:guide id="4" orient="horz" pos="3031">
          <p15:clr>
            <a:srgbClr val="FBAE40"/>
          </p15:clr>
        </p15:guide>
        <p15:guide id="5" pos="397">
          <p15:clr>
            <a:srgbClr val="FBAE40"/>
          </p15:clr>
        </p15:guide>
        <p15:guide id="6" pos="5363">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blipFill>
          <a:blip r:embed="rId2">
            <a:alphaModFix amt="34000"/>
          </a:blip>
          <a:stretch>
            <a:fillRect/>
          </a:stretch>
        </a:blipFill>
        <a:effectLst/>
      </p:bgPr>
    </p:bg>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1" name="Google Shape;61;p15"/>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5FB44D"/>
              </a:buClr>
              <a:buSzPts val="1400"/>
              <a:buChar char="o"/>
              <a:defRPr/>
            </a:lvl1pPr>
            <a:lvl2pPr marL="914400" lvl="1" indent="-317500" algn="l">
              <a:lnSpc>
                <a:spcPct val="90000"/>
              </a:lnSpc>
              <a:spcBef>
                <a:spcPts val="400"/>
              </a:spcBef>
              <a:spcAft>
                <a:spcPts val="0"/>
              </a:spcAft>
              <a:buClr>
                <a:srgbClr val="5FB44D"/>
              </a:buClr>
              <a:buSzPts val="1400"/>
              <a:buChar char="o"/>
              <a:defRPr/>
            </a:lvl2pPr>
            <a:lvl3pPr marL="1371600" lvl="2" indent="-317500" algn="l">
              <a:lnSpc>
                <a:spcPct val="90000"/>
              </a:lnSpc>
              <a:spcBef>
                <a:spcPts val="400"/>
              </a:spcBef>
              <a:spcAft>
                <a:spcPts val="0"/>
              </a:spcAft>
              <a:buClr>
                <a:srgbClr val="5FB44D"/>
              </a:buClr>
              <a:buSzPts val="1400"/>
              <a:buChar char="o"/>
              <a:defRPr/>
            </a:lvl3pPr>
            <a:lvl4pPr marL="1828800" lvl="3" indent="-317500" algn="l">
              <a:lnSpc>
                <a:spcPct val="90000"/>
              </a:lnSpc>
              <a:spcBef>
                <a:spcPts val="400"/>
              </a:spcBef>
              <a:spcAft>
                <a:spcPts val="0"/>
              </a:spcAft>
              <a:buClr>
                <a:srgbClr val="5FB44D"/>
              </a:buClr>
              <a:buSzPts val="1400"/>
              <a:buChar char="o"/>
              <a:defRPr/>
            </a:lvl4pPr>
            <a:lvl5pPr marL="2286000" lvl="4" indent="-317500" algn="l">
              <a:lnSpc>
                <a:spcPct val="90000"/>
              </a:lnSpc>
              <a:spcBef>
                <a:spcPts val="400"/>
              </a:spcBef>
              <a:spcAft>
                <a:spcPts val="0"/>
              </a:spcAft>
              <a:buClr>
                <a:srgbClr val="5FB44D"/>
              </a:buClr>
              <a:buSzPts val="1400"/>
              <a:buChar char="o"/>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2" name="Google Shape;62;p15"/>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3" name="Google Shape;63;p15"/>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4" name="Google Shape;64;p15"/>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cxnSp>
        <p:nvCxnSpPr>
          <p:cNvPr id="65" name="Google Shape;65;p15"/>
          <p:cNvCxnSpPr/>
          <p:nvPr/>
        </p:nvCxnSpPr>
        <p:spPr>
          <a:xfrm rot="10800000" flipH="1">
            <a:off x="628650" y="4727122"/>
            <a:ext cx="7886700" cy="1"/>
          </a:xfrm>
          <a:prstGeom prst="straightConnector1">
            <a:avLst/>
          </a:prstGeom>
          <a:noFill/>
          <a:ln w="57150" cap="flat" cmpd="sng">
            <a:solidFill>
              <a:srgbClr val="28AAE1"/>
            </a:solidFill>
            <a:prstDash val="solid"/>
            <a:miter lim="800000"/>
            <a:headEnd type="none" w="sm" len="sm"/>
            <a:tailEnd type="none" w="sm" len="sm"/>
          </a:ln>
        </p:spPr>
      </p:cxnSp>
      <p:cxnSp>
        <p:nvCxnSpPr>
          <p:cNvPr id="66" name="Google Shape;66;p15"/>
          <p:cNvCxnSpPr/>
          <p:nvPr/>
        </p:nvCxnSpPr>
        <p:spPr>
          <a:xfrm rot="10800000" flipH="1">
            <a:off x="628650" y="1312388"/>
            <a:ext cx="7886700" cy="1"/>
          </a:xfrm>
          <a:prstGeom prst="straightConnector1">
            <a:avLst/>
          </a:prstGeom>
          <a:noFill/>
          <a:ln w="57150" cap="flat" cmpd="sng">
            <a:solidFill>
              <a:srgbClr val="F6EB15"/>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rief_2_sq_pictures">
  <p:cSld name="Brief_2_sq_pictures">
    <p:spTree>
      <p:nvGrpSpPr>
        <p:cNvPr id="1" name="Shape 67"/>
        <p:cNvGrpSpPr/>
        <p:nvPr/>
      </p:nvGrpSpPr>
      <p:grpSpPr>
        <a:xfrm>
          <a:off x="0" y="0"/>
          <a:ext cx="0" cy="0"/>
          <a:chOff x="0" y="0"/>
          <a:chExt cx="0" cy="0"/>
        </a:xfrm>
      </p:grpSpPr>
      <p:sp>
        <p:nvSpPr>
          <p:cNvPr id="68" name="Google Shape;68;p16"/>
          <p:cNvSpPr>
            <a:spLocks noGrp="1"/>
          </p:cNvSpPr>
          <p:nvPr>
            <p:ph type="pic" idx="2"/>
          </p:nvPr>
        </p:nvSpPr>
        <p:spPr>
          <a:xfrm>
            <a:off x="2688275" y="0"/>
            <a:ext cx="6455726" cy="5143500"/>
          </a:xfrm>
          <a:prstGeom prst="rect">
            <a:avLst/>
          </a:prstGeom>
          <a:noFill/>
          <a:ln>
            <a:noFill/>
          </a:ln>
        </p:spPr>
      </p:sp>
      <p:sp>
        <p:nvSpPr>
          <p:cNvPr id="69" name="Google Shape;69;p16"/>
          <p:cNvSpPr txBox="1">
            <a:spLocks noGrp="1"/>
          </p:cNvSpPr>
          <p:nvPr>
            <p:ph type="body" idx="1"/>
          </p:nvPr>
        </p:nvSpPr>
        <p:spPr>
          <a:xfrm>
            <a:off x="543982" y="2185416"/>
            <a:ext cx="2619842" cy="2322290"/>
          </a:xfrm>
          <a:prstGeom prst="rect">
            <a:avLst/>
          </a:prstGeom>
          <a:solidFill>
            <a:schemeClr val="lt1"/>
          </a:solid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accent1"/>
              </a:buClr>
              <a:buSzPts val="1500"/>
              <a:buNone/>
              <a:defRPr sz="1500">
                <a:solidFill>
                  <a:schemeClr val="accent1"/>
                </a:solidFill>
              </a:defRPr>
            </a:lvl1pPr>
            <a:lvl2pPr marL="914400" lvl="1" indent="-342900" algn="l">
              <a:lnSpc>
                <a:spcPct val="90000"/>
              </a:lnSpc>
              <a:spcBef>
                <a:spcPts val="400"/>
              </a:spcBef>
              <a:spcAft>
                <a:spcPts val="0"/>
              </a:spcAft>
              <a:buClr>
                <a:schemeClr val="accent1"/>
              </a:buClr>
              <a:buSzPts val="1800"/>
              <a:buChar char="o"/>
              <a:defRPr>
                <a:solidFill>
                  <a:schemeClr val="accent1"/>
                </a:solidFill>
              </a:defRPr>
            </a:lvl2pPr>
            <a:lvl3pPr marL="1371600" lvl="2" indent="-323850" algn="l">
              <a:lnSpc>
                <a:spcPct val="90000"/>
              </a:lnSpc>
              <a:spcBef>
                <a:spcPts val="400"/>
              </a:spcBef>
              <a:spcAft>
                <a:spcPts val="0"/>
              </a:spcAft>
              <a:buClr>
                <a:schemeClr val="accent1"/>
              </a:buClr>
              <a:buSzPts val="1500"/>
              <a:buChar char="o"/>
              <a:defRPr>
                <a:solidFill>
                  <a:schemeClr val="accent1"/>
                </a:solidFill>
              </a:defRPr>
            </a:lvl3pPr>
            <a:lvl4pPr marL="1828800" lvl="3" indent="-317500" algn="l">
              <a:lnSpc>
                <a:spcPct val="90000"/>
              </a:lnSpc>
              <a:spcBef>
                <a:spcPts val="400"/>
              </a:spcBef>
              <a:spcAft>
                <a:spcPts val="0"/>
              </a:spcAft>
              <a:buClr>
                <a:schemeClr val="accent1"/>
              </a:buClr>
              <a:buSzPts val="1400"/>
              <a:buChar char="o"/>
              <a:defRPr>
                <a:solidFill>
                  <a:schemeClr val="accent1"/>
                </a:solidFill>
              </a:defRPr>
            </a:lvl4pPr>
            <a:lvl5pPr marL="2286000" lvl="4" indent="-317500" algn="l">
              <a:lnSpc>
                <a:spcPct val="90000"/>
              </a:lnSpc>
              <a:spcBef>
                <a:spcPts val="400"/>
              </a:spcBef>
              <a:spcAft>
                <a:spcPts val="0"/>
              </a:spcAft>
              <a:buClr>
                <a:schemeClr val="accent1"/>
              </a:buClr>
              <a:buSzPts val="1400"/>
              <a:buChar char="o"/>
              <a:defRPr>
                <a:solidFill>
                  <a:schemeClr val="accen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0" name="Google Shape;70;p16"/>
          <p:cNvSpPr txBox="1">
            <a:spLocks noGrp="1"/>
          </p:cNvSpPr>
          <p:nvPr>
            <p:ph type="title"/>
          </p:nvPr>
        </p:nvSpPr>
        <p:spPr>
          <a:xfrm>
            <a:off x="3414110" y="2183141"/>
            <a:ext cx="4729734" cy="994172"/>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AEABAB"/>
              </a:buClr>
              <a:buSzPts val="3300"/>
              <a:buFont typeface="Arial Black"/>
              <a:buNone/>
              <a:defRPr b="0">
                <a:solidFill>
                  <a:srgbClr val="AEABAB"/>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1" name="Google Shape;71;p16"/>
          <p:cNvSpPr txBox="1">
            <a:spLocks noGrp="1"/>
          </p:cNvSpPr>
          <p:nvPr>
            <p:ph type="sldNum" idx="12"/>
          </p:nvPr>
        </p:nvSpPr>
        <p:spPr>
          <a:xfrm>
            <a:off x="4423500" y="-5411"/>
            <a:ext cx="297000" cy="588600"/>
          </a:xfrm>
          <a:prstGeom prst="rect">
            <a:avLst/>
          </a:prstGeom>
          <a:solidFill>
            <a:schemeClr val="lt2"/>
          </a:solidFill>
          <a:ln>
            <a:noFill/>
          </a:ln>
        </p:spPr>
        <p:txBody>
          <a:bodyPr spcFirstLastPara="1" wrap="square" lIns="68575" tIns="34275" rIns="68575" bIns="34275" anchor="ctr" anchorCtr="0">
            <a:noAutofit/>
          </a:bodyPr>
          <a:lstStyle>
            <a:lvl1pPr marL="0" lvl="0" indent="0" algn="ctr">
              <a:spcBef>
                <a:spcPts val="0"/>
              </a:spcBef>
              <a:buNone/>
              <a:defRPr sz="1100" b="1" i="0" u="none" strike="noStrike" cap="none">
                <a:solidFill>
                  <a:schemeClr val="lt1"/>
                </a:solidFill>
                <a:latin typeface="Calibri"/>
                <a:ea typeface="Calibri"/>
                <a:cs typeface="Calibri"/>
                <a:sym typeface="Calibri"/>
              </a:defRPr>
            </a:lvl1pPr>
            <a:lvl2pPr marL="0" lvl="1" indent="0" algn="ctr">
              <a:spcBef>
                <a:spcPts val="0"/>
              </a:spcBef>
              <a:buNone/>
              <a:defRPr sz="1100" b="1" i="0" u="none" strike="noStrike" cap="none">
                <a:solidFill>
                  <a:schemeClr val="lt1"/>
                </a:solidFill>
                <a:latin typeface="Calibri"/>
                <a:ea typeface="Calibri"/>
                <a:cs typeface="Calibri"/>
                <a:sym typeface="Calibri"/>
              </a:defRPr>
            </a:lvl2pPr>
            <a:lvl3pPr marL="0" lvl="2" indent="0" algn="ctr">
              <a:spcBef>
                <a:spcPts val="0"/>
              </a:spcBef>
              <a:buNone/>
              <a:defRPr sz="1100" b="1" i="0" u="none" strike="noStrike" cap="none">
                <a:solidFill>
                  <a:schemeClr val="lt1"/>
                </a:solidFill>
                <a:latin typeface="Calibri"/>
                <a:ea typeface="Calibri"/>
                <a:cs typeface="Calibri"/>
                <a:sym typeface="Calibri"/>
              </a:defRPr>
            </a:lvl3pPr>
            <a:lvl4pPr marL="0" lvl="3" indent="0" algn="ctr">
              <a:spcBef>
                <a:spcPts val="0"/>
              </a:spcBef>
              <a:buNone/>
              <a:defRPr sz="1100" b="1" i="0" u="none" strike="noStrike" cap="none">
                <a:solidFill>
                  <a:schemeClr val="lt1"/>
                </a:solidFill>
                <a:latin typeface="Calibri"/>
                <a:ea typeface="Calibri"/>
                <a:cs typeface="Calibri"/>
                <a:sym typeface="Calibri"/>
              </a:defRPr>
            </a:lvl4pPr>
            <a:lvl5pPr marL="0" lvl="4" indent="0" algn="ctr">
              <a:spcBef>
                <a:spcPts val="0"/>
              </a:spcBef>
              <a:buNone/>
              <a:defRPr sz="1100" b="1" i="0" u="none" strike="noStrike" cap="none">
                <a:solidFill>
                  <a:schemeClr val="lt1"/>
                </a:solidFill>
                <a:latin typeface="Calibri"/>
                <a:ea typeface="Calibri"/>
                <a:cs typeface="Calibri"/>
                <a:sym typeface="Calibri"/>
              </a:defRPr>
            </a:lvl5pPr>
            <a:lvl6pPr marL="0" lvl="5" indent="0" algn="ctr">
              <a:spcBef>
                <a:spcPts val="0"/>
              </a:spcBef>
              <a:buNone/>
              <a:defRPr sz="1100" b="1" i="0" u="none" strike="noStrike" cap="none">
                <a:solidFill>
                  <a:schemeClr val="lt1"/>
                </a:solidFill>
                <a:latin typeface="Calibri"/>
                <a:ea typeface="Calibri"/>
                <a:cs typeface="Calibri"/>
                <a:sym typeface="Calibri"/>
              </a:defRPr>
            </a:lvl6pPr>
            <a:lvl7pPr marL="0" lvl="6" indent="0" algn="ctr">
              <a:spcBef>
                <a:spcPts val="0"/>
              </a:spcBef>
              <a:buNone/>
              <a:defRPr sz="1100" b="1" i="0" u="none" strike="noStrike" cap="none">
                <a:solidFill>
                  <a:schemeClr val="lt1"/>
                </a:solidFill>
                <a:latin typeface="Calibri"/>
                <a:ea typeface="Calibri"/>
                <a:cs typeface="Calibri"/>
                <a:sym typeface="Calibri"/>
              </a:defRPr>
            </a:lvl7pPr>
            <a:lvl8pPr marL="0" lvl="7" indent="0" algn="ctr">
              <a:spcBef>
                <a:spcPts val="0"/>
              </a:spcBef>
              <a:buNone/>
              <a:defRPr sz="1100" b="1" i="0" u="none" strike="noStrike" cap="none">
                <a:solidFill>
                  <a:schemeClr val="lt1"/>
                </a:solidFill>
                <a:latin typeface="Calibri"/>
                <a:ea typeface="Calibri"/>
                <a:cs typeface="Calibri"/>
                <a:sym typeface="Calibri"/>
              </a:defRPr>
            </a:lvl8pPr>
            <a:lvl9pPr marL="0" lvl="8" indent="0" algn="ctr">
              <a:spcBef>
                <a:spcPts val="0"/>
              </a:spcBef>
              <a:buNone/>
              <a:defRPr sz="1100" b="1" i="0" u="none" strike="noStrike" cap="none">
                <a:solidFill>
                  <a:schemeClr val="l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D358E"/>
              </a:buClr>
              <a:buSzPts val="2400"/>
              <a:buFont typeface="Arial Black"/>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4" name="Google Shape;74;p17"/>
          <p:cNvSpPr txBox="1">
            <a:spLocks noGrp="1"/>
          </p:cNvSpPr>
          <p:nvPr>
            <p:ph type="body" idx="1"/>
          </p:nvPr>
        </p:nvSpPr>
        <p:spPr>
          <a:xfrm>
            <a:off x="3887391" y="945694"/>
            <a:ext cx="4629150" cy="3655219"/>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rgbClr val="5FB44D"/>
              </a:buClr>
              <a:buSzPts val="2400"/>
              <a:buChar char="o"/>
              <a:defRPr sz="2400"/>
            </a:lvl1pPr>
            <a:lvl2pPr marL="914400" lvl="1" indent="-361950" algn="l">
              <a:lnSpc>
                <a:spcPct val="90000"/>
              </a:lnSpc>
              <a:spcBef>
                <a:spcPts val="400"/>
              </a:spcBef>
              <a:spcAft>
                <a:spcPts val="0"/>
              </a:spcAft>
              <a:buClr>
                <a:srgbClr val="5FB44D"/>
              </a:buClr>
              <a:buSzPts val="2100"/>
              <a:buChar char="o"/>
              <a:defRPr sz="2100"/>
            </a:lvl2pPr>
            <a:lvl3pPr marL="1371600" lvl="2" indent="-342900" algn="l">
              <a:lnSpc>
                <a:spcPct val="90000"/>
              </a:lnSpc>
              <a:spcBef>
                <a:spcPts val="400"/>
              </a:spcBef>
              <a:spcAft>
                <a:spcPts val="0"/>
              </a:spcAft>
              <a:buClr>
                <a:srgbClr val="5FB44D"/>
              </a:buClr>
              <a:buSzPts val="1800"/>
              <a:buChar char="o"/>
              <a:defRPr sz="1800"/>
            </a:lvl3pPr>
            <a:lvl4pPr marL="1828800" lvl="3" indent="-323850" algn="l">
              <a:lnSpc>
                <a:spcPct val="90000"/>
              </a:lnSpc>
              <a:spcBef>
                <a:spcPts val="400"/>
              </a:spcBef>
              <a:spcAft>
                <a:spcPts val="0"/>
              </a:spcAft>
              <a:buClr>
                <a:srgbClr val="5FB44D"/>
              </a:buClr>
              <a:buSzPts val="1500"/>
              <a:buChar char="o"/>
              <a:defRPr sz="1500"/>
            </a:lvl4pPr>
            <a:lvl5pPr marL="2286000" lvl="4" indent="-323850" algn="l">
              <a:lnSpc>
                <a:spcPct val="90000"/>
              </a:lnSpc>
              <a:spcBef>
                <a:spcPts val="400"/>
              </a:spcBef>
              <a:spcAft>
                <a:spcPts val="0"/>
              </a:spcAft>
              <a:buClr>
                <a:srgbClr val="5FB44D"/>
              </a:buClr>
              <a:buSzPts val="1500"/>
              <a:buChar char="o"/>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75" name="Google Shape;75;p17"/>
          <p:cNvSpPr txBox="1">
            <a:spLocks noGrp="1"/>
          </p:cNvSpPr>
          <p:nvPr>
            <p:ph type="body" idx="2"/>
          </p:nvPr>
        </p:nvSpPr>
        <p:spPr>
          <a:xfrm>
            <a:off x="629841" y="1748175"/>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5FB44D"/>
              </a:buClr>
              <a:buSzPts val="1200"/>
              <a:buNone/>
              <a:defRPr sz="1200"/>
            </a:lvl1pPr>
            <a:lvl2pPr marL="914400" lvl="1" indent="-228600" algn="l">
              <a:lnSpc>
                <a:spcPct val="90000"/>
              </a:lnSpc>
              <a:spcBef>
                <a:spcPts val="400"/>
              </a:spcBef>
              <a:spcAft>
                <a:spcPts val="0"/>
              </a:spcAft>
              <a:buClr>
                <a:srgbClr val="5FB44D"/>
              </a:buClr>
              <a:buSzPts val="1100"/>
              <a:buNone/>
              <a:defRPr sz="1100"/>
            </a:lvl2pPr>
            <a:lvl3pPr marL="1371600" lvl="2" indent="-228600" algn="l">
              <a:lnSpc>
                <a:spcPct val="90000"/>
              </a:lnSpc>
              <a:spcBef>
                <a:spcPts val="400"/>
              </a:spcBef>
              <a:spcAft>
                <a:spcPts val="0"/>
              </a:spcAft>
              <a:buClr>
                <a:srgbClr val="5FB44D"/>
              </a:buClr>
              <a:buSzPts val="900"/>
              <a:buNone/>
              <a:defRPr sz="900"/>
            </a:lvl3pPr>
            <a:lvl4pPr marL="1828800" lvl="3" indent="-228600" algn="l">
              <a:lnSpc>
                <a:spcPct val="90000"/>
              </a:lnSpc>
              <a:spcBef>
                <a:spcPts val="400"/>
              </a:spcBef>
              <a:spcAft>
                <a:spcPts val="0"/>
              </a:spcAft>
              <a:buClr>
                <a:srgbClr val="5FB44D"/>
              </a:buClr>
              <a:buSzPts val="800"/>
              <a:buNone/>
              <a:defRPr sz="800"/>
            </a:lvl4pPr>
            <a:lvl5pPr marL="2286000" lvl="4" indent="-228600" algn="l">
              <a:lnSpc>
                <a:spcPct val="90000"/>
              </a:lnSpc>
              <a:spcBef>
                <a:spcPts val="400"/>
              </a:spcBef>
              <a:spcAft>
                <a:spcPts val="0"/>
              </a:spcAft>
              <a:buClr>
                <a:srgbClr val="5FB44D"/>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76" name="Google Shape;76;p17"/>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7" name="Google Shape;77;p17"/>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8" name="Google Shape;78;p17"/>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cxnSp>
        <p:nvCxnSpPr>
          <p:cNvPr id="79" name="Google Shape;79;p17"/>
          <p:cNvCxnSpPr/>
          <p:nvPr/>
        </p:nvCxnSpPr>
        <p:spPr>
          <a:xfrm rot="10800000" flipH="1">
            <a:off x="628650" y="4727122"/>
            <a:ext cx="7886700" cy="1"/>
          </a:xfrm>
          <a:prstGeom prst="straightConnector1">
            <a:avLst/>
          </a:prstGeom>
          <a:noFill/>
          <a:ln w="57150" cap="flat" cmpd="sng">
            <a:solidFill>
              <a:srgbClr val="28AAE1"/>
            </a:solidFill>
            <a:prstDash val="solid"/>
            <a:miter lim="800000"/>
            <a:headEnd type="none" w="sm" len="sm"/>
            <a:tailEnd type="none" w="sm" len="sm"/>
          </a:ln>
        </p:spPr>
      </p:cxnSp>
      <p:cxnSp>
        <p:nvCxnSpPr>
          <p:cNvPr id="80" name="Google Shape;80;p17"/>
          <p:cNvCxnSpPr/>
          <p:nvPr/>
        </p:nvCxnSpPr>
        <p:spPr>
          <a:xfrm rot="10800000" flipH="1">
            <a:off x="599054" y="1644934"/>
            <a:ext cx="2979965" cy="1"/>
          </a:xfrm>
          <a:prstGeom prst="straightConnector1">
            <a:avLst/>
          </a:prstGeom>
          <a:noFill/>
          <a:ln w="57150" cap="flat" cmpd="sng">
            <a:solidFill>
              <a:srgbClr val="F6EB15"/>
            </a:solidFill>
            <a:prstDash val="solid"/>
            <a:miter lim="800000"/>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D358E"/>
              </a:buClr>
              <a:buSzPts val="2400"/>
              <a:buFont typeface="Arial Black"/>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3" name="Google Shape;83;p18"/>
          <p:cNvSpPr>
            <a:spLocks noGrp="1"/>
          </p:cNvSpPr>
          <p:nvPr>
            <p:ph type="pic" idx="2"/>
          </p:nvPr>
        </p:nvSpPr>
        <p:spPr>
          <a:xfrm>
            <a:off x="3887391" y="942633"/>
            <a:ext cx="4629150" cy="3655219"/>
          </a:xfrm>
          <a:prstGeom prst="rect">
            <a:avLst/>
          </a:prstGeom>
          <a:noFill/>
          <a:ln>
            <a:noFill/>
          </a:ln>
        </p:spPr>
      </p:sp>
      <p:sp>
        <p:nvSpPr>
          <p:cNvPr id="84" name="Google Shape;84;p18"/>
          <p:cNvSpPr txBox="1">
            <a:spLocks noGrp="1"/>
          </p:cNvSpPr>
          <p:nvPr>
            <p:ph type="body" idx="1"/>
          </p:nvPr>
        </p:nvSpPr>
        <p:spPr>
          <a:xfrm>
            <a:off x="629841" y="1745114"/>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5FB44D"/>
              </a:buClr>
              <a:buSzPts val="1200"/>
              <a:buNone/>
              <a:defRPr sz="1200"/>
            </a:lvl1pPr>
            <a:lvl2pPr marL="914400" lvl="1" indent="-228600" algn="l">
              <a:lnSpc>
                <a:spcPct val="90000"/>
              </a:lnSpc>
              <a:spcBef>
                <a:spcPts val="400"/>
              </a:spcBef>
              <a:spcAft>
                <a:spcPts val="0"/>
              </a:spcAft>
              <a:buClr>
                <a:srgbClr val="5FB44D"/>
              </a:buClr>
              <a:buSzPts val="1100"/>
              <a:buNone/>
              <a:defRPr sz="1100"/>
            </a:lvl2pPr>
            <a:lvl3pPr marL="1371600" lvl="2" indent="-228600" algn="l">
              <a:lnSpc>
                <a:spcPct val="90000"/>
              </a:lnSpc>
              <a:spcBef>
                <a:spcPts val="400"/>
              </a:spcBef>
              <a:spcAft>
                <a:spcPts val="0"/>
              </a:spcAft>
              <a:buClr>
                <a:srgbClr val="5FB44D"/>
              </a:buClr>
              <a:buSzPts val="900"/>
              <a:buNone/>
              <a:defRPr sz="900"/>
            </a:lvl3pPr>
            <a:lvl4pPr marL="1828800" lvl="3" indent="-228600" algn="l">
              <a:lnSpc>
                <a:spcPct val="90000"/>
              </a:lnSpc>
              <a:spcBef>
                <a:spcPts val="400"/>
              </a:spcBef>
              <a:spcAft>
                <a:spcPts val="0"/>
              </a:spcAft>
              <a:buClr>
                <a:srgbClr val="5FB44D"/>
              </a:buClr>
              <a:buSzPts val="800"/>
              <a:buNone/>
              <a:defRPr sz="800"/>
            </a:lvl4pPr>
            <a:lvl5pPr marL="2286000" lvl="4" indent="-228600" algn="l">
              <a:lnSpc>
                <a:spcPct val="90000"/>
              </a:lnSpc>
              <a:spcBef>
                <a:spcPts val="400"/>
              </a:spcBef>
              <a:spcAft>
                <a:spcPts val="0"/>
              </a:spcAft>
              <a:buClr>
                <a:srgbClr val="5FB44D"/>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85" name="Google Shape;85;p18"/>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6" name="Google Shape;86;p18"/>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7" name="Google Shape;87;p18"/>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cxnSp>
        <p:nvCxnSpPr>
          <p:cNvPr id="88" name="Google Shape;88;p18"/>
          <p:cNvCxnSpPr/>
          <p:nvPr/>
        </p:nvCxnSpPr>
        <p:spPr>
          <a:xfrm rot="10800000" flipH="1">
            <a:off x="628650" y="4727122"/>
            <a:ext cx="7886700" cy="1"/>
          </a:xfrm>
          <a:prstGeom prst="straightConnector1">
            <a:avLst/>
          </a:prstGeom>
          <a:noFill/>
          <a:ln w="57150" cap="flat" cmpd="sng">
            <a:solidFill>
              <a:srgbClr val="28AAE1"/>
            </a:solidFill>
            <a:prstDash val="solid"/>
            <a:miter lim="800000"/>
            <a:headEnd type="none" w="sm" len="sm"/>
            <a:tailEnd type="none" w="sm" len="sm"/>
          </a:ln>
        </p:spPr>
      </p:cxnSp>
      <p:cxnSp>
        <p:nvCxnSpPr>
          <p:cNvPr id="89" name="Google Shape;89;p18"/>
          <p:cNvCxnSpPr/>
          <p:nvPr/>
        </p:nvCxnSpPr>
        <p:spPr>
          <a:xfrm rot="10800000" flipH="1">
            <a:off x="599054" y="1644934"/>
            <a:ext cx="2979965" cy="1"/>
          </a:xfrm>
          <a:prstGeom prst="straightConnector1">
            <a:avLst/>
          </a:prstGeom>
          <a:noFill/>
          <a:ln w="57150" cap="flat" cmpd="sng">
            <a:solidFill>
              <a:srgbClr val="F6EB15"/>
            </a:solidFill>
            <a:prstDash val="solid"/>
            <a:miter lim="800000"/>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mt="50000"/>
          </a:blip>
          <a:stretch>
            <a:fillRect/>
          </a:stretch>
        </a:blipFill>
        <a:effectLst/>
      </p:bgPr>
    </p:bg>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623888" y="1282304"/>
            <a:ext cx="7886700" cy="2139553"/>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Arial Black"/>
              <a:buNone/>
              <a:defRPr sz="4500">
                <a:solidFill>
                  <a:schemeClr val="dk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2" name="Google Shape;92;p19"/>
          <p:cNvSpPr txBox="1">
            <a:spLocks noGrp="1"/>
          </p:cNvSpPr>
          <p:nvPr>
            <p:ph type="body" idx="1"/>
          </p:nvPr>
        </p:nvSpPr>
        <p:spPr>
          <a:xfrm>
            <a:off x="623888" y="3442097"/>
            <a:ext cx="7886700" cy="1125140"/>
          </a:xfrm>
          <a:prstGeom prst="rect">
            <a:avLst/>
          </a:prstGeom>
          <a:noFill/>
          <a:ln>
            <a:noFill/>
          </a:ln>
        </p:spPr>
        <p:txBody>
          <a:bodyPr spcFirstLastPara="1" wrap="square" lIns="68575" tIns="34275" rIns="68575" bIns="34275" anchor="t" anchorCtr="0">
            <a:normAutofit/>
          </a:bodyPr>
          <a:lstStyle>
            <a:lvl1pPr marL="457200" lvl="0" indent="-228600" algn="ctr">
              <a:lnSpc>
                <a:spcPct val="90000"/>
              </a:lnSpc>
              <a:spcBef>
                <a:spcPts val="800"/>
              </a:spcBef>
              <a:spcAft>
                <a:spcPts val="0"/>
              </a:spcAft>
              <a:buClr>
                <a:srgbClr val="3F3F3F"/>
              </a:buClr>
              <a:buSzPts val="1800"/>
              <a:buNone/>
              <a:defRPr sz="1800">
                <a:solidFill>
                  <a:srgbClr val="3F3F3F"/>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0"/>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5" name="Google Shape;95;p20"/>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6" name="Google Shape;96;p20"/>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cxnSp>
        <p:nvCxnSpPr>
          <p:cNvPr id="97" name="Google Shape;97;p20"/>
          <p:cNvCxnSpPr/>
          <p:nvPr/>
        </p:nvCxnSpPr>
        <p:spPr>
          <a:xfrm rot="10800000" flipH="1">
            <a:off x="628650" y="4727122"/>
            <a:ext cx="7886700" cy="1"/>
          </a:xfrm>
          <a:prstGeom prst="straightConnector1">
            <a:avLst/>
          </a:prstGeom>
          <a:noFill/>
          <a:ln w="57150" cap="flat" cmpd="sng">
            <a:solidFill>
              <a:srgbClr val="28AAE1"/>
            </a:solidFill>
            <a:prstDash val="solid"/>
            <a:miter lim="800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8"/>
        <p:cNvGrpSpPr/>
        <p:nvPr/>
      </p:nvGrpSpPr>
      <p:grpSpPr>
        <a:xfrm>
          <a:off x="0" y="0"/>
          <a:ext cx="0" cy="0"/>
          <a:chOff x="0" y="0"/>
          <a:chExt cx="0" cy="0"/>
        </a:xfrm>
      </p:grpSpPr>
      <p:sp>
        <p:nvSpPr>
          <p:cNvPr id="99" name="Google Shape;99;p21"/>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0" name="Google Shape;100;p21"/>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1" name="Google Shape;101;p21"/>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2" name="Google Shape;102;p21"/>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cxnSp>
        <p:nvCxnSpPr>
          <p:cNvPr id="103" name="Google Shape;103;p21"/>
          <p:cNvCxnSpPr/>
          <p:nvPr/>
        </p:nvCxnSpPr>
        <p:spPr>
          <a:xfrm rot="10800000" flipH="1">
            <a:off x="628650" y="4727122"/>
            <a:ext cx="7886700" cy="1"/>
          </a:xfrm>
          <a:prstGeom prst="straightConnector1">
            <a:avLst/>
          </a:prstGeom>
          <a:noFill/>
          <a:ln w="57150" cap="flat" cmpd="sng">
            <a:solidFill>
              <a:srgbClr val="28AAE1"/>
            </a:solidFill>
            <a:prstDash val="solid"/>
            <a:miter lim="800000"/>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4"/>
        <p:cNvGrpSpPr/>
        <p:nvPr/>
      </p:nvGrpSpPr>
      <p:grpSpPr>
        <a:xfrm>
          <a:off x="0" y="0"/>
          <a:ext cx="0" cy="0"/>
          <a:chOff x="0" y="0"/>
          <a:chExt cx="0" cy="0"/>
        </a:xfrm>
      </p:grpSpPr>
      <p:sp>
        <p:nvSpPr>
          <p:cNvPr id="105" name="Google Shape;105;p22"/>
          <p:cNvSpPr txBox="1">
            <a:spLocks noGrp="1"/>
          </p:cNvSpPr>
          <p:nvPr>
            <p:ph type="title"/>
          </p:nvPr>
        </p:nvSpPr>
        <p:spPr>
          <a:xfrm>
            <a:off x="629841" y="273844"/>
            <a:ext cx="7886700" cy="994172"/>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6" name="Google Shape;106;p22"/>
          <p:cNvSpPr txBox="1">
            <a:spLocks noGrp="1"/>
          </p:cNvSpPr>
          <p:nvPr>
            <p:ph type="body" idx="1"/>
          </p:nvPr>
        </p:nvSpPr>
        <p:spPr>
          <a:xfrm>
            <a:off x="629841" y="1337987"/>
            <a:ext cx="3868340" cy="540818"/>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rgbClr val="5FB44D"/>
              </a:buClr>
              <a:buSzPts val="1800"/>
              <a:buNone/>
              <a:defRPr sz="1800" b="1"/>
            </a:lvl1pPr>
            <a:lvl2pPr marL="914400" lvl="1" indent="-228600" algn="l">
              <a:lnSpc>
                <a:spcPct val="90000"/>
              </a:lnSpc>
              <a:spcBef>
                <a:spcPts val="400"/>
              </a:spcBef>
              <a:spcAft>
                <a:spcPts val="0"/>
              </a:spcAft>
              <a:buClr>
                <a:srgbClr val="5FB44D"/>
              </a:buClr>
              <a:buSzPts val="1500"/>
              <a:buNone/>
              <a:defRPr sz="1500" b="1"/>
            </a:lvl2pPr>
            <a:lvl3pPr marL="1371600" lvl="2" indent="-228600" algn="l">
              <a:lnSpc>
                <a:spcPct val="90000"/>
              </a:lnSpc>
              <a:spcBef>
                <a:spcPts val="400"/>
              </a:spcBef>
              <a:spcAft>
                <a:spcPts val="0"/>
              </a:spcAft>
              <a:buClr>
                <a:srgbClr val="5FB44D"/>
              </a:buClr>
              <a:buSzPts val="1400"/>
              <a:buNone/>
              <a:defRPr sz="1400" b="1"/>
            </a:lvl3pPr>
            <a:lvl4pPr marL="1828800" lvl="3" indent="-228600" algn="l">
              <a:lnSpc>
                <a:spcPct val="90000"/>
              </a:lnSpc>
              <a:spcBef>
                <a:spcPts val="400"/>
              </a:spcBef>
              <a:spcAft>
                <a:spcPts val="0"/>
              </a:spcAft>
              <a:buClr>
                <a:srgbClr val="5FB44D"/>
              </a:buClr>
              <a:buSzPts val="1200"/>
              <a:buNone/>
              <a:defRPr sz="1200" b="1"/>
            </a:lvl4pPr>
            <a:lvl5pPr marL="2286000" lvl="4" indent="-228600" algn="l">
              <a:lnSpc>
                <a:spcPct val="90000"/>
              </a:lnSpc>
              <a:spcBef>
                <a:spcPts val="400"/>
              </a:spcBef>
              <a:spcAft>
                <a:spcPts val="0"/>
              </a:spcAft>
              <a:buClr>
                <a:srgbClr val="5FB44D"/>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07" name="Google Shape;107;p22"/>
          <p:cNvSpPr txBox="1">
            <a:spLocks noGrp="1"/>
          </p:cNvSpPr>
          <p:nvPr>
            <p:ph type="body" idx="2"/>
          </p:nvPr>
        </p:nvSpPr>
        <p:spPr>
          <a:xfrm>
            <a:off x="629841" y="1912483"/>
            <a:ext cx="3868340"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5FB44D"/>
              </a:buClr>
              <a:buSzPts val="1400"/>
              <a:buChar char="o"/>
              <a:defRPr/>
            </a:lvl1pPr>
            <a:lvl2pPr marL="914400" lvl="1" indent="-317500" algn="l">
              <a:lnSpc>
                <a:spcPct val="90000"/>
              </a:lnSpc>
              <a:spcBef>
                <a:spcPts val="400"/>
              </a:spcBef>
              <a:spcAft>
                <a:spcPts val="0"/>
              </a:spcAft>
              <a:buClr>
                <a:srgbClr val="5FB44D"/>
              </a:buClr>
              <a:buSzPts val="1400"/>
              <a:buChar char="o"/>
              <a:defRPr/>
            </a:lvl2pPr>
            <a:lvl3pPr marL="1371600" lvl="2" indent="-317500" algn="l">
              <a:lnSpc>
                <a:spcPct val="90000"/>
              </a:lnSpc>
              <a:spcBef>
                <a:spcPts val="400"/>
              </a:spcBef>
              <a:spcAft>
                <a:spcPts val="0"/>
              </a:spcAft>
              <a:buClr>
                <a:srgbClr val="5FB44D"/>
              </a:buClr>
              <a:buSzPts val="1400"/>
              <a:buChar char="o"/>
              <a:defRPr/>
            </a:lvl3pPr>
            <a:lvl4pPr marL="1828800" lvl="3" indent="-317500" algn="l">
              <a:lnSpc>
                <a:spcPct val="90000"/>
              </a:lnSpc>
              <a:spcBef>
                <a:spcPts val="400"/>
              </a:spcBef>
              <a:spcAft>
                <a:spcPts val="0"/>
              </a:spcAft>
              <a:buClr>
                <a:srgbClr val="5FB44D"/>
              </a:buClr>
              <a:buSzPts val="1400"/>
              <a:buChar char="o"/>
              <a:defRPr/>
            </a:lvl4pPr>
            <a:lvl5pPr marL="2286000" lvl="4" indent="-317500" algn="l">
              <a:lnSpc>
                <a:spcPct val="90000"/>
              </a:lnSpc>
              <a:spcBef>
                <a:spcPts val="400"/>
              </a:spcBef>
              <a:spcAft>
                <a:spcPts val="0"/>
              </a:spcAft>
              <a:buClr>
                <a:srgbClr val="5FB44D"/>
              </a:buClr>
              <a:buSzPts val="1400"/>
              <a:buChar char="o"/>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8" name="Google Shape;108;p22"/>
          <p:cNvSpPr txBox="1">
            <a:spLocks noGrp="1"/>
          </p:cNvSpPr>
          <p:nvPr>
            <p:ph type="body" idx="3"/>
          </p:nvPr>
        </p:nvSpPr>
        <p:spPr>
          <a:xfrm>
            <a:off x="4629150" y="1337987"/>
            <a:ext cx="3887391" cy="540818"/>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rgbClr val="5FB44D"/>
              </a:buClr>
              <a:buSzPts val="1800"/>
              <a:buNone/>
              <a:defRPr sz="1800" b="1"/>
            </a:lvl1pPr>
            <a:lvl2pPr marL="914400" lvl="1" indent="-228600" algn="l">
              <a:lnSpc>
                <a:spcPct val="90000"/>
              </a:lnSpc>
              <a:spcBef>
                <a:spcPts val="400"/>
              </a:spcBef>
              <a:spcAft>
                <a:spcPts val="0"/>
              </a:spcAft>
              <a:buClr>
                <a:srgbClr val="5FB44D"/>
              </a:buClr>
              <a:buSzPts val="1500"/>
              <a:buNone/>
              <a:defRPr sz="1500" b="1"/>
            </a:lvl2pPr>
            <a:lvl3pPr marL="1371600" lvl="2" indent="-228600" algn="l">
              <a:lnSpc>
                <a:spcPct val="90000"/>
              </a:lnSpc>
              <a:spcBef>
                <a:spcPts val="400"/>
              </a:spcBef>
              <a:spcAft>
                <a:spcPts val="0"/>
              </a:spcAft>
              <a:buClr>
                <a:srgbClr val="5FB44D"/>
              </a:buClr>
              <a:buSzPts val="1400"/>
              <a:buNone/>
              <a:defRPr sz="1400" b="1"/>
            </a:lvl3pPr>
            <a:lvl4pPr marL="1828800" lvl="3" indent="-228600" algn="l">
              <a:lnSpc>
                <a:spcPct val="90000"/>
              </a:lnSpc>
              <a:spcBef>
                <a:spcPts val="400"/>
              </a:spcBef>
              <a:spcAft>
                <a:spcPts val="0"/>
              </a:spcAft>
              <a:buClr>
                <a:srgbClr val="5FB44D"/>
              </a:buClr>
              <a:buSzPts val="1200"/>
              <a:buNone/>
              <a:defRPr sz="1200" b="1"/>
            </a:lvl4pPr>
            <a:lvl5pPr marL="2286000" lvl="4" indent="-228600" algn="l">
              <a:lnSpc>
                <a:spcPct val="90000"/>
              </a:lnSpc>
              <a:spcBef>
                <a:spcPts val="400"/>
              </a:spcBef>
              <a:spcAft>
                <a:spcPts val="0"/>
              </a:spcAft>
              <a:buClr>
                <a:srgbClr val="5FB44D"/>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09" name="Google Shape;109;p22"/>
          <p:cNvSpPr txBox="1">
            <a:spLocks noGrp="1"/>
          </p:cNvSpPr>
          <p:nvPr>
            <p:ph type="body" idx="4"/>
          </p:nvPr>
        </p:nvSpPr>
        <p:spPr>
          <a:xfrm>
            <a:off x="4629150" y="1912483"/>
            <a:ext cx="3887391"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5FB44D"/>
              </a:buClr>
              <a:buSzPts val="1400"/>
              <a:buChar char="o"/>
              <a:defRPr/>
            </a:lvl1pPr>
            <a:lvl2pPr marL="914400" lvl="1" indent="-317500" algn="l">
              <a:lnSpc>
                <a:spcPct val="90000"/>
              </a:lnSpc>
              <a:spcBef>
                <a:spcPts val="400"/>
              </a:spcBef>
              <a:spcAft>
                <a:spcPts val="0"/>
              </a:spcAft>
              <a:buClr>
                <a:srgbClr val="5FB44D"/>
              </a:buClr>
              <a:buSzPts val="1400"/>
              <a:buChar char="o"/>
              <a:defRPr/>
            </a:lvl2pPr>
            <a:lvl3pPr marL="1371600" lvl="2" indent="-317500" algn="l">
              <a:lnSpc>
                <a:spcPct val="90000"/>
              </a:lnSpc>
              <a:spcBef>
                <a:spcPts val="400"/>
              </a:spcBef>
              <a:spcAft>
                <a:spcPts val="0"/>
              </a:spcAft>
              <a:buClr>
                <a:srgbClr val="5FB44D"/>
              </a:buClr>
              <a:buSzPts val="1400"/>
              <a:buChar char="o"/>
              <a:defRPr/>
            </a:lvl3pPr>
            <a:lvl4pPr marL="1828800" lvl="3" indent="-317500" algn="l">
              <a:lnSpc>
                <a:spcPct val="90000"/>
              </a:lnSpc>
              <a:spcBef>
                <a:spcPts val="400"/>
              </a:spcBef>
              <a:spcAft>
                <a:spcPts val="0"/>
              </a:spcAft>
              <a:buClr>
                <a:srgbClr val="5FB44D"/>
              </a:buClr>
              <a:buSzPts val="1400"/>
              <a:buChar char="o"/>
              <a:defRPr/>
            </a:lvl4pPr>
            <a:lvl5pPr marL="2286000" lvl="4" indent="-317500" algn="l">
              <a:lnSpc>
                <a:spcPct val="90000"/>
              </a:lnSpc>
              <a:spcBef>
                <a:spcPts val="400"/>
              </a:spcBef>
              <a:spcAft>
                <a:spcPts val="0"/>
              </a:spcAft>
              <a:buClr>
                <a:srgbClr val="5FB44D"/>
              </a:buClr>
              <a:buSzPts val="1400"/>
              <a:buChar char="o"/>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0" name="Google Shape;110;p22"/>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1" name="Google Shape;111;p22"/>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2" name="Google Shape;112;p22"/>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cxnSp>
        <p:nvCxnSpPr>
          <p:cNvPr id="113" name="Google Shape;113;p22"/>
          <p:cNvCxnSpPr/>
          <p:nvPr/>
        </p:nvCxnSpPr>
        <p:spPr>
          <a:xfrm rot="10800000" flipH="1">
            <a:off x="628650" y="4727122"/>
            <a:ext cx="7886700" cy="1"/>
          </a:xfrm>
          <a:prstGeom prst="straightConnector1">
            <a:avLst/>
          </a:prstGeom>
          <a:noFill/>
          <a:ln w="57150" cap="flat" cmpd="sng">
            <a:solidFill>
              <a:srgbClr val="28AAE1"/>
            </a:solidFill>
            <a:prstDash val="solid"/>
            <a:miter lim="800000"/>
            <a:headEnd type="none" w="sm" len="sm"/>
            <a:tailEnd type="none" w="sm" len="sm"/>
          </a:ln>
        </p:spPr>
      </p:cxnSp>
      <p:cxnSp>
        <p:nvCxnSpPr>
          <p:cNvPr id="114" name="Google Shape;114;p22"/>
          <p:cNvCxnSpPr/>
          <p:nvPr/>
        </p:nvCxnSpPr>
        <p:spPr>
          <a:xfrm rot="10800000" flipH="1">
            <a:off x="628650" y="1312388"/>
            <a:ext cx="7886700" cy="1"/>
          </a:xfrm>
          <a:prstGeom prst="straightConnector1">
            <a:avLst/>
          </a:prstGeom>
          <a:noFill/>
          <a:ln w="57150" cap="flat" cmpd="sng">
            <a:solidFill>
              <a:srgbClr val="F6EB15"/>
            </a:solidFill>
            <a:prstDash val="solid"/>
            <a:miter lim="800000"/>
            <a:headEnd type="none" w="sm" len="sm"/>
            <a:tailEnd type="none" w="sm" len="sm"/>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7" name="Google Shape;117;p23"/>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5FB44D"/>
              </a:buClr>
              <a:buSzPts val="1400"/>
              <a:buChar char="o"/>
              <a:defRPr/>
            </a:lvl1pPr>
            <a:lvl2pPr marL="914400" lvl="1" indent="-317500" algn="l">
              <a:lnSpc>
                <a:spcPct val="90000"/>
              </a:lnSpc>
              <a:spcBef>
                <a:spcPts val="400"/>
              </a:spcBef>
              <a:spcAft>
                <a:spcPts val="0"/>
              </a:spcAft>
              <a:buClr>
                <a:srgbClr val="5FB44D"/>
              </a:buClr>
              <a:buSzPts val="1400"/>
              <a:buChar char="o"/>
              <a:defRPr/>
            </a:lvl2pPr>
            <a:lvl3pPr marL="1371600" lvl="2" indent="-317500" algn="l">
              <a:lnSpc>
                <a:spcPct val="90000"/>
              </a:lnSpc>
              <a:spcBef>
                <a:spcPts val="400"/>
              </a:spcBef>
              <a:spcAft>
                <a:spcPts val="0"/>
              </a:spcAft>
              <a:buClr>
                <a:srgbClr val="5FB44D"/>
              </a:buClr>
              <a:buSzPts val="1400"/>
              <a:buChar char="o"/>
              <a:defRPr/>
            </a:lvl3pPr>
            <a:lvl4pPr marL="1828800" lvl="3" indent="-317500" algn="l">
              <a:lnSpc>
                <a:spcPct val="90000"/>
              </a:lnSpc>
              <a:spcBef>
                <a:spcPts val="400"/>
              </a:spcBef>
              <a:spcAft>
                <a:spcPts val="0"/>
              </a:spcAft>
              <a:buClr>
                <a:srgbClr val="5FB44D"/>
              </a:buClr>
              <a:buSzPts val="1400"/>
              <a:buChar char="o"/>
              <a:defRPr/>
            </a:lvl4pPr>
            <a:lvl5pPr marL="2286000" lvl="4" indent="-317500" algn="l">
              <a:lnSpc>
                <a:spcPct val="90000"/>
              </a:lnSpc>
              <a:spcBef>
                <a:spcPts val="400"/>
              </a:spcBef>
              <a:spcAft>
                <a:spcPts val="0"/>
              </a:spcAft>
              <a:buClr>
                <a:srgbClr val="5FB44D"/>
              </a:buClr>
              <a:buSzPts val="1400"/>
              <a:buChar char="o"/>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8" name="Google Shape;118;p23"/>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5FB44D"/>
              </a:buClr>
              <a:buSzPts val="1400"/>
              <a:buChar char="o"/>
              <a:defRPr/>
            </a:lvl1pPr>
            <a:lvl2pPr marL="914400" lvl="1" indent="-317500" algn="l">
              <a:lnSpc>
                <a:spcPct val="90000"/>
              </a:lnSpc>
              <a:spcBef>
                <a:spcPts val="400"/>
              </a:spcBef>
              <a:spcAft>
                <a:spcPts val="0"/>
              </a:spcAft>
              <a:buClr>
                <a:srgbClr val="5FB44D"/>
              </a:buClr>
              <a:buSzPts val="1400"/>
              <a:buChar char="o"/>
              <a:defRPr/>
            </a:lvl2pPr>
            <a:lvl3pPr marL="1371600" lvl="2" indent="-317500" algn="l">
              <a:lnSpc>
                <a:spcPct val="90000"/>
              </a:lnSpc>
              <a:spcBef>
                <a:spcPts val="400"/>
              </a:spcBef>
              <a:spcAft>
                <a:spcPts val="0"/>
              </a:spcAft>
              <a:buClr>
                <a:srgbClr val="5FB44D"/>
              </a:buClr>
              <a:buSzPts val="1400"/>
              <a:buChar char="o"/>
              <a:defRPr/>
            </a:lvl3pPr>
            <a:lvl4pPr marL="1828800" lvl="3" indent="-317500" algn="l">
              <a:lnSpc>
                <a:spcPct val="90000"/>
              </a:lnSpc>
              <a:spcBef>
                <a:spcPts val="400"/>
              </a:spcBef>
              <a:spcAft>
                <a:spcPts val="0"/>
              </a:spcAft>
              <a:buClr>
                <a:srgbClr val="5FB44D"/>
              </a:buClr>
              <a:buSzPts val="1400"/>
              <a:buChar char="o"/>
              <a:defRPr/>
            </a:lvl4pPr>
            <a:lvl5pPr marL="2286000" lvl="4" indent="-317500" algn="l">
              <a:lnSpc>
                <a:spcPct val="90000"/>
              </a:lnSpc>
              <a:spcBef>
                <a:spcPts val="400"/>
              </a:spcBef>
              <a:spcAft>
                <a:spcPts val="0"/>
              </a:spcAft>
              <a:buClr>
                <a:srgbClr val="5FB44D"/>
              </a:buClr>
              <a:buSzPts val="1400"/>
              <a:buChar char="o"/>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9" name="Google Shape;119;p23"/>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0" name="Google Shape;120;p23"/>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1" name="Google Shape;121;p23"/>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cxnSp>
        <p:nvCxnSpPr>
          <p:cNvPr id="122" name="Google Shape;122;p23"/>
          <p:cNvCxnSpPr/>
          <p:nvPr/>
        </p:nvCxnSpPr>
        <p:spPr>
          <a:xfrm rot="10800000" flipH="1">
            <a:off x="628650" y="4727122"/>
            <a:ext cx="7886700" cy="1"/>
          </a:xfrm>
          <a:prstGeom prst="straightConnector1">
            <a:avLst/>
          </a:prstGeom>
          <a:noFill/>
          <a:ln w="57150" cap="flat" cmpd="sng">
            <a:solidFill>
              <a:srgbClr val="28AAE1"/>
            </a:solidFill>
            <a:prstDash val="solid"/>
            <a:miter lim="800000"/>
            <a:headEnd type="none" w="sm" len="sm"/>
            <a:tailEnd type="none" w="sm" len="sm"/>
          </a:ln>
        </p:spPr>
      </p:cxnSp>
      <p:cxnSp>
        <p:nvCxnSpPr>
          <p:cNvPr id="123" name="Google Shape;123;p23"/>
          <p:cNvCxnSpPr/>
          <p:nvPr/>
        </p:nvCxnSpPr>
        <p:spPr>
          <a:xfrm rot="10800000" flipH="1">
            <a:off x="628650" y="1312388"/>
            <a:ext cx="7886700" cy="1"/>
          </a:xfrm>
          <a:prstGeom prst="straightConnector1">
            <a:avLst/>
          </a:prstGeom>
          <a:noFill/>
          <a:ln w="57150" cap="flat" cmpd="sng">
            <a:solidFill>
              <a:srgbClr val="F6EB15"/>
            </a:solidFill>
            <a:prstDash val="solid"/>
            <a:miter lim="800000"/>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6" name="Google Shape;126;p24"/>
          <p:cNvSpPr txBox="1">
            <a:spLocks noGrp="1"/>
          </p:cNvSpPr>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5FB44D"/>
              </a:buClr>
              <a:buSzPts val="1400"/>
              <a:buChar char="o"/>
              <a:defRPr/>
            </a:lvl1pPr>
            <a:lvl2pPr marL="914400" lvl="1" indent="-317500" algn="l">
              <a:lnSpc>
                <a:spcPct val="90000"/>
              </a:lnSpc>
              <a:spcBef>
                <a:spcPts val="400"/>
              </a:spcBef>
              <a:spcAft>
                <a:spcPts val="0"/>
              </a:spcAft>
              <a:buClr>
                <a:srgbClr val="5FB44D"/>
              </a:buClr>
              <a:buSzPts val="1400"/>
              <a:buChar char="o"/>
              <a:defRPr/>
            </a:lvl2pPr>
            <a:lvl3pPr marL="1371600" lvl="2" indent="-317500" algn="l">
              <a:lnSpc>
                <a:spcPct val="90000"/>
              </a:lnSpc>
              <a:spcBef>
                <a:spcPts val="400"/>
              </a:spcBef>
              <a:spcAft>
                <a:spcPts val="0"/>
              </a:spcAft>
              <a:buClr>
                <a:srgbClr val="5FB44D"/>
              </a:buClr>
              <a:buSzPts val="1400"/>
              <a:buChar char="o"/>
              <a:defRPr/>
            </a:lvl3pPr>
            <a:lvl4pPr marL="1828800" lvl="3" indent="-317500" algn="l">
              <a:lnSpc>
                <a:spcPct val="90000"/>
              </a:lnSpc>
              <a:spcBef>
                <a:spcPts val="400"/>
              </a:spcBef>
              <a:spcAft>
                <a:spcPts val="0"/>
              </a:spcAft>
              <a:buClr>
                <a:srgbClr val="5FB44D"/>
              </a:buClr>
              <a:buSzPts val="1400"/>
              <a:buChar char="o"/>
              <a:defRPr/>
            </a:lvl4pPr>
            <a:lvl5pPr marL="2286000" lvl="4" indent="-317500" algn="l">
              <a:lnSpc>
                <a:spcPct val="90000"/>
              </a:lnSpc>
              <a:spcBef>
                <a:spcPts val="400"/>
              </a:spcBef>
              <a:spcAft>
                <a:spcPts val="0"/>
              </a:spcAft>
              <a:buClr>
                <a:srgbClr val="5FB44D"/>
              </a:buClr>
              <a:buSzPts val="1400"/>
              <a:buChar char="o"/>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7" name="Google Shape;127;p24"/>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8" name="Google Shape;128;p24"/>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9" name="Google Shape;129;p24"/>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cxnSp>
        <p:nvCxnSpPr>
          <p:cNvPr id="130" name="Google Shape;130;p24"/>
          <p:cNvCxnSpPr/>
          <p:nvPr/>
        </p:nvCxnSpPr>
        <p:spPr>
          <a:xfrm rot="10800000" flipH="1">
            <a:off x="628650" y="4727122"/>
            <a:ext cx="7886700" cy="1"/>
          </a:xfrm>
          <a:prstGeom prst="straightConnector1">
            <a:avLst/>
          </a:prstGeom>
          <a:noFill/>
          <a:ln w="57150" cap="flat" cmpd="sng">
            <a:solidFill>
              <a:srgbClr val="28AAE1"/>
            </a:solidFill>
            <a:prstDash val="solid"/>
            <a:miter lim="800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rot="5400000">
            <a:off x="5350073" y="1467445"/>
            <a:ext cx="4358879" cy="1971675"/>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D358E"/>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3" name="Google Shape;133;p25"/>
          <p:cNvSpPr txBox="1">
            <a:spLocks noGrp="1"/>
          </p:cNvSpPr>
          <p:nvPr>
            <p:ph type="body" idx="1"/>
          </p:nvPr>
        </p:nvSpPr>
        <p:spPr>
          <a:xfrm rot="5400000">
            <a:off x="1349573" y="-447080"/>
            <a:ext cx="4358879" cy="5800725"/>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5FB44D"/>
              </a:buClr>
              <a:buSzPts val="1400"/>
              <a:buChar char="o"/>
              <a:defRPr/>
            </a:lvl1pPr>
            <a:lvl2pPr marL="914400" lvl="1" indent="-317500" algn="l">
              <a:lnSpc>
                <a:spcPct val="90000"/>
              </a:lnSpc>
              <a:spcBef>
                <a:spcPts val="400"/>
              </a:spcBef>
              <a:spcAft>
                <a:spcPts val="0"/>
              </a:spcAft>
              <a:buClr>
                <a:srgbClr val="5FB44D"/>
              </a:buClr>
              <a:buSzPts val="1400"/>
              <a:buChar char="o"/>
              <a:defRPr/>
            </a:lvl2pPr>
            <a:lvl3pPr marL="1371600" lvl="2" indent="-317500" algn="l">
              <a:lnSpc>
                <a:spcPct val="90000"/>
              </a:lnSpc>
              <a:spcBef>
                <a:spcPts val="400"/>
              </a:spcBef>
              <a:spcAft>
                <a:spcPts val="0"/>
              </a:spcAft>
              <a:buClr>
                <a:srgbClr val="5FB44D"/>
              </a:buClr>
              <a:buSzPts val="1400"/>
              <a:buChar char="o"/>
              <a:defRPr/>
            </a:lvl3pPr>
            <a:lvl4pPr marL="1828800" lvl="3" indent="-317500" algn="l">
              <a:lnSpc>
                <a:spcPct val="90000"/>
              </a:lnSpc>
              <a:spcBef>
                <a:spcPts val="400"/>
              </a:spcBef>
              <a:spcAft>
                <a:spcPts val="0"/>
              </a:spcAft>
              <a:buClr>
                <a:srgbClr val="5FB44D"/>
              </a:buClr>
              <a:buSzPts val="1400"/>
              <a:buChar char="o"/>
              <a:defRPr/>
            </a:lvl4pPr>
            <a:lvl5pPr marL="2286000" lvl="4" indent="-317500" algn="l">
              <a:lnSpc>
                <a:spcPct val="90000"/>
              </a:lnSpc>
              <a:spcBef>
                <a:spcPts val="400"/>
              </a:spcBef>
              <a:spcAft>
                <a:spcPts val="0"/>
              </a:spcAft>
              <a:buClr>
                <a:srgbClr val="5FB44D"/>
              </a:buClr>
              <a:buSzPts val="1400"/>
              <a:buChar char="o"/>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34" name="Google Shape;134;p25"/>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5" name="Google Shape;135;p25"/>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6" name="Google Shape;136;p25"/>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cxnSp>
        <p:nvCxnSpPr>
          <p:cNvPr id="137" name="Google Shape;137;p25"/>
          <p:cNvCxnSpPr/>
          <p:nvPr/>
        </p:nvCxnSpPr>
        <p:spPr>
          <a:xfrm rot="10800000" flipH="1">
            <a:off x="628650" y="4727122"/>
            <a:ext cx="7886700" cy="1"/>
          </a:xfrm>
          <a:prstGeom prst="straightConnector1">
            <a:avLst/>
          </a:prstGeom>
          <a:noFill/>
          <a:ln w="57150" cap="flat" cmpd="sng">
            <a:solidFill>
              <a:srgbClr val="28AAE1"/>
            </a:solidFill>
            <a:prstDash val="solid"/>
            <a:miter lim="800000"/>
            <a:headEnd type="none" w="sm" len="sm"/>
            <a:tailEnd type="none" w="sm" len="sm"/>
          </a:ln>
        </p:spPr>
      </p:cxnSp>
      <p:cxnSp>
        <p:nvCxnSpPr>
          <p:cNvPr id="138" name="Google Shape;138;p25"/>
          <p:cNvCxnSpPr/>
          <p:nvPr/>
        </p:nvCxnSpPr>
        <p:spPr>
          <a:xfrm>
            <a:off x="6486524" y="273844"/>
            <a:ext cx="1" cy="4358879"/>
          </a:xfrm>
          <a:prstGeom prst="straightConnector1">
            <a:avLst/>
          </a:prstGeom>
          <a:noFill/>
          <a:ln w="57150" cap="flat" cmpd="sng">
            <a:solidFill>
              <a:srgbClr val="F6EB15"/>
            </a:solidFill>
            <a:prstDash val="solid"/>
            <a:miter lim="800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Agenda">
  <p:cSld name="Agenda">
    <p:bg>
      <p:bgPr>
        <a:blipFill>
          <a:blip r:embed="rId2">
            <a:alphaModFix/>
          </a:blip>
          <a:stretch>
            <a:fillRect/>
          </a:stretch>
        </a:blipFill>
        <a:effectLst/>
      </p:bgPr>
    </p:bg>
    <p:spTree>
      <p:nvGrpSpPr>
        <p:cNvPr id="1" name="Shape 139"/>
        <p:cNvGrpSpPr/>
        <p:nvPr/>
      </p:nvGrpSpPr>
      <p:grpSpPr>
        <a:xfrm>
          <a:off x="0" y="0"/>
          <a:ext cx="0" cy="0"/>
          <a:chOff x="0" y="0"/>
          <a:chExt cx="0" cy="0"/>
        </a:xfrm>
      </p:grpSpPr>
      <p:sp>
        <p:nvSpPr>
          <p:cNvPr id="140" name="Google Shape;140;p26"/>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1" name="Google Shape;141;p26"/>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2" name="Google Shape;142;p26"/>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
        <p:nvSpPr>
          <p:cNvPr id="143" name="Google Shape;143;p26"/>
          <p:cNvSpPr txBox="1">
            <a:spLocks noGrp="1"/>
          </p:cNvSpPr>
          <p:nvPr>
            <p:ph type="title"/>
          </p:nvPr>
        </p:nvSpPr>
        <p:spPr>
          <a:xfrm>
            <a:off x="228600" y="285750"/>
            <a:ext cx="8686800" cy="869156"/>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D358E"/>
              </a:buClr>
              <a:buSzPts val="3300"/>
              <a:buFont typeface="Arial Black"/>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1_Section Header">
  <p:cSld name="1_Section Header">
    <p:bg>
      <p:bgPr>
        <a:solidFill>
          <a:schemeClr val="lt1"/>
        </a:solidFill>
        <a:effectLst/>
      </p:bgPr>
    </p:bg>
    <p:spTree>
      <p:nvGrpSpPr>
        <p:cNvPr id="1" name="Shape 144"/>
        <p:cNvGrpSpPr/>
        <p:nvPr/>
      </p:nvGrpSpPr>
      <p:grpSpPr>
        <a:xfrm>
          <a:off x="0" y="0"/>
          <a:ext cx="0" cy="0"/>
          <a:chOff x="0" y="0"/>
          <a:chExt cx="0" cy="0"/>
        </a:xfrm>
      </p:grpSpPr>
      <p:sp>
        <p:nvSpPr>
          <p:cNvPr id="145" name="Google Shape;145;p27"/>
          <p:cNvSpPr>
            <a:spLocks noGrp="1"/>
          </p:cNvSpPr>
          <p:nvPr>
            <p:ph type="pic" idx="2"/>
          </p:nvPr>
        </p:nvSpPr>
        <p:spPr>
          <a:xfrm>
            <a:off x="0" y="0"/>
            <a:ext cx="9144000" cy="5143500"/>
          </a:xfrm>
          <a:prstGeom prst="rect">
            <a:avLst/>
          </a:prstGeom>
          <a:noFill/>
          <a:ln>
            <a:noFill/>
          </a:ln>
        </p:spPr>
      </p:sp>
      <p:sp>
        <p:nvSpPr>
          <p:cNvPr id="146" name="Google Shape;146;p27"/>
          <p:cNvSpPr txBox="1">
            <a:spLocks noGrp="1"/>
          </p:cNvSpPr>
          <p:nvPr>
            <p:ph type="body" idx="1"/>
          </p:nvPr>
        </p:nvSpPr>
        <p:spPr>
          <a:xfrm>
            <a:off x="228600" y="3715603"/>
            <a:ext cx="8686800" cy="942122"/>
          </a:xfrm>
          <a:prstGeom prst="rect">
            <a:avLst/>
          </a:prstGeom>
          <a:noFill/>
          <a:ln>
            <a:noFill/>
          </a:ln>
        </p:spPr>
        <p:txBody>
          <a:bodyPr spcFirstLastPara="1" wrap="square" lIns="68575" tIns="34275" rIns="68575" bIns="34275" anchor="t" anchorCtr="0">
            <a:normAutofit/>
          </a:bodyPr>
          <a:lstStyle>
            <a:lvl1pPr marL="457200" lvl="0" indent="-228600" algn="ctr">
              <a:lnSpc>
                <a:spcPct val="90000"/>
              </a:lnSpc>
              <a:spcBef>
                <a:spcPts val="800"/>
              </a:spcBef>
              <a:spcAft>
                <a:spcPts val="0"/>
              </a:spcAft>
              <a:buClr>
                <a:srgbClr val="ED6D04"/>
              </a:buClr>
              <a:buSzPts val="3300"/>
              <a:buNone/>
              <a:defRPr sz="3300" b="1">
                <a:solidFill>
                  <a:srgbClr val="ED6D04"/>
                </a:solidFill>
                <a:latin typeface="Arial"/>
                <a:ea typeface="Arial"/>
                <a:cs typeface="Arial"/>
                <a:sym typeface="Aria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chemeClr val="dk1"/>
              </a:buClr>
              <a:buSzPts val="1400"/>
              <a:buFont typeface="arial"/>
              <a:buNone/>
              <a:defRPr sz="27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Clr>
                <a:schemeClr val="dk1"/>
              </a:buClr>
              <a:buSzPts val="1400"/>
              <a:buFont typeface="arial"/>
              <a:buNone/>
              <a:defRPr sz="2700" b="1">
                <a:solidFill>
                  <a:schemeClr val="dk1"/>
                </a:solidFill>
              </a:defRPr>
            </a:lvl2pPr>
            <a:lvl3pPr lvl="2" algn="l">
              <a:lnSpc>
                <a:spcPct val="100000"/>
              </a:lnSpc>
              <a:spcBef>
                <a:spcPts val="0"/>
              </a:spcBef>
              <a:spcAft>
                <a:spcPts val="0"/>
              </a:spcAft>
              <a:buClr>
                <a:schemeClr val="dk1"/>
              </a:buClr>
              <a:buSzPts val="1400"/>
              <a:buFont typeface="arial"/>
              <a:buNone/>
              <a:defRPr sz="2700" b="1">
                <a:solidFill>
                  <a:schemeClr val="dk1"/>
                </a:solidFill>
              </a:defRPr>
            </a:lvl3pPr>
            <a:lvl4pPr lvl="3" algn="l">
              <a:lnSpc>
                <a:spcPct val="100000"/>
              </a:lnSpc>
              <a:spcBef>
                <a:spcPts val="0"/>
              </a:spcBef>
              <a:spcAft>
                <a:spcPts val="0"/>
              </a:spcAft>
              <a:buClr>
                <a:schemeClr val="dk1"/>
              </a:buClr>
              <a:buSzPts val="1400"/>
              <a:buFont typeface="arial"/>
              <a:buNone/>
              <a:defRPr sz="2700" b="1">
                <a:solidFill>
                  <a:schemeClr val="dk1"/>
                </a:solidFill>
              </a:defRPr>
            </a:lvl4pPr>
            <a:lvl5pPr lvl="4" algn="l">
              <a:lnSpc>
                <a:spcPct val="100000"/>
              </a:lnSpc>
              <a:spcBef>
                <a:spcPts val="0"/>
              </a:spcBef>
              <a:spcAft>
                <a:spcPts val="0"/>
              </a:spcAft>
              <a:buClr>
                <a:schemeClr val="dk1"/>
              </a:buClr>
              <a:buSzPts val="1400"/>
              <a:buFont typeface="arial"/>
              <a:buNone/>
              <a:defRPr sz="2700" b="1">
                <a:solidFill>
                  <a:schemeClr val="dk1"/>
                </a:solidFill>
              </a:defRPr>
            </a:lvl5pPr>
            <a:lvl6pPr lvl="5" algn="l">
              <a:lnSpc>
                <a:spcPct val="100000"/>
              </a:lnSpc>
              <a:spcBef>
                <a:spcPts val="0"/>
              </a:spcBef>
              <a:spcAft>
                <a:spcPts val="0"/>
              </a:spcAft>
              <a:buClr>
                <a:schemeClr val="dk1"/>
              </a:buClr>
              <a:buSzPts val="1400"/>
              <a:buFont typeface="arial"/>
              <a:buNone/>
              <a:defRPr sz="2700" b="1">
                <a:solidFill>
                  <a:schemeClr val="dk1"/>
                </a:solidFill>
              </a:defRPr>
            </a:lvl6pPr>
            <a:lvl7pPr lvl="6" algn="l">
              <a:lnSpc>
                <a:spcPct val="100000"/>
              </a:lnSpc>
              <a:spcBef>
                <a:spcPts val="0"/>
              </a:spcBef>
              <a:spcAft>
                <a:spcPts val="0"/>
              </a:spcAft>
              <a:buClr>
                <a:schemeClr val="dk1"/>
              </a:buClr>
              <a:buSzPts val="1400"/>
              <a:buFont typeface="arial"/>
              <a:buNone/>
              <a:defRPr sz="2700" b="1">
                <a:solidFill>
                  <a:schemeClr val="dk1"/>
                </a:solidFill>
              </a:defRPr>
            </a:lvl7pPr>
            <a:lvl8pPr lvl="7" algn="l">
              <a:lnSpc>
                <a:spcPct val="100000"/>
              </a:lnSpc>
              <a:spcBef>
                <a:spcPts val="0"/>
              </a:spcBef>
              <a:spcAft>
                <a:spcPts val="0"/>
              </a:spcAft>
              <a:buClr>
                <a:schemeClr val="dk1"/>
              </a:buClr>
              <a:buSzPts val="1400"/>
              <a:buFont typeface="arial"/>
              <a:buNone/>
              <a:defRPr sz="2700" b="1">
                <a:solidFill>
                  <a:schemeClr val="dk1"/>
                </a:solidFill>
              </a:defRPr>
            </a:lvl8pPr>
            <a:lvl9pPr lvl="8" algn="l">
              <a:lnSpc>
                <a:spcPct val="100000"/>
              </a:lnSpc>
              <a:spcBef>
                <a:spcPts val="0"/>
              </a:spcBef>
              <a:spcAft>
                <a:spcPts val="0"/>
              </a:spcAft>
              <a:buClr>
                <a:schemeClr val="dk1"/>
              </a:buClr>
              <a:buSzPts val="1400"/>
              <a:buFont typeface="arial"/>
              <a:buNone/>
              <a:defRPr sz="2700" b="1">
                <a:solidFill>
                  <a:schemeClr val="dk1"/>
                </a:solidFill>
              </a:defRPr>
            </a:lvl9pPr>
          </a:lstStyle>
          <a:p>
            <a:endParaRPr/>
          </a:p>
        </p:txBody>
      </p:sp>
      <p:sp>
        <p:nvSpPr>
          <p:cNvPr id="167" name="Google Shape;167;p32"/>
          <p:cNvSpPr txBox="1">
            <a:spLocks noGrp="1"/>
          </p:cNvSpPr>
          <p:nvPr>
            <p:ph type="body" idx="1"/>
          </p:nvPr>
        </p:nvSpPr>
        <p:spPr>
          <a:xfrm>
            <a:off x="457200" y="1200150"/>
            <a:ext cx="8229600" cy="372568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chemeClr val="dk1"/>
              </a:buClr>
              <a:buSzPts val="1400"/>
              <a:buFont typeface="arial"/>
              <a:buNone/>
              <a:defRPr sz="2250" b="0" i="0" u="none" strike="noStrike" cap="none">
                <a:solidFill>
                  <a:schemeClr val="dk1"/>
                </a:solidFill>
                <a:latin typeface="arial"/>
                <a:ea typeface="arial"/>
                <a:cs typeface="arial"/>
                <a:sym typeface="arial"/>
              </a:defRPr>
            </a:lvl1pPr>
            <a:lvl2pPr marL="914400" marR="0" lvl="1" indent="-228600" algn="l">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L="1371600" marR="0" lvl="2" indent="-228600" algn="l">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L="1828800" marR="0" lvl="3" indent="-228600" algn="l">
              <a:lnSpc>
                <a:spcPct val="100000"/>
              </a:lnSpc>
              <a:spcBef>
                <a:spcPts val="0"/>
              </a:spcBef>
              <a:spcAft>
                <a:spcPts val="0"/>
              </a:spcAft>
              <a:buClr>
                <a:schemeClr val="dk1"/>
              </a:buClr>
              <a:buSzPts val="1400"/>
              <a:buFont typeface="arial"/>
              <a:buNone/>
              <a:defRPr sz="1350" b="0" i="0" u="none" strike="noStrike" cap="none">
                <a:solidFill>
                  <a:schemeClr val="dk1"/>
                </a:solidFill>
                <a:latin typeface="arial"/>
                <a:ea typeface="arial"/>
                <a:cs typeface="arial"/>
                <a:sym typeface="arial"/>
              </a:defRPr>
            </a:lvl4pPr>
            <a:lvl5pPr marL="2286000" marR="0" lvl="4" indent="-228600" algn="l">
              <a:lnSpc>
                <a:spcPct val="100000"/>
              </a:lnSpc>
              <a:spcBef>
                <a:spcPts val="0"/>
              </a:spcBef>
              <a:spcAft>
                <a:spcPts val="0"/>
              </a:spcAft>
              <a:buClr>
                <a:schemeClr val="dk1"/>
              </a:buClr>
              <a:buSzPts val="1400"/>
              <a:buFont typeface="arial"/>
              <a:buNone/>
              <a:defRPr sz="1350" b="0" i="0" u="none" strike="noStrike" cap="none">
                <a:solidFill>
                  <a:schemeClr val="dk1"/>
                </a:solidFill>
                <a:latin typeface="arial"/>
                <a:ea typeface="arial"/>
                <a:cs typeface="arial"/>
                <a:sym typeface="arial"/>
              </a:defRPr>
            </a:lvl5pPr>
            <a:lvl6pPr marL="2743200" marR="0" lvl="5" indent="-228600" algn="l">
              <a:lnSpc>
                <a:spcPct val="100000"/>
              </a:lnSpc>
              <a:spcBef>
                <a:spcPts val="0"/>
              </a:spcBef>
              <a:spcAft>
                <a:spcPts val="0"/>
              </a:spcAft>
              <a:buClr>
                <a:schemeClr val="dk1"/>
              </a:buClr>
              <a:buSzPts val="1400"/>
              <a:buFont typeface="arial"/>
              <a:buNone/>
              <a:defRPr sz="1350" b="0" i="0" u="none" strike="noStrike" cap="none">
                <a:solidFill>
                  <a:schemeClr val="dk1"/>
                </a:solidFill>
                <a:latin typeface="arial"/>
                <a:ea typeface="arial"/>
                <a:cs typeface="arial"/>
                <a:sym typeface="arial"/>
              </a:defRPr>
            </a:lvl6pPr>
            <a:lvl7pPr marL="3200400" marR="0" lvl="6" indent="-228600" algn="l">
              <a:lnSpc>
                <a:spcPct val="100000"/>
              </a:lnSpc>
              <a:spcBef>
                <a:spcPts val="0"/>
              </a:spcBef>
              <a:spcAft>
                <a:spcPts val="0"/>
              </a:spcAft>
              <a:buClr>
                <a:schemeClr val="dk1"/>
              </a:buClr>
              <a:buSzPts val="1400"/>
              <a:buFont typeface="arial"/>
              <a:buNone/>
              <a:defRPr sz="1350" b="0" i="0" u="none" strike="noStrike" cap="none">
                <a:solidFill>
                  <a:schemeClr val="dk1"/>
                </a:solidFill>
                <a:latin typeface="arial"/>
                <a:ea typeface="arial"/>
                <a:cs typeface="arial"/>
                <a:sym typeface="arial"/>
              </a:defRPr>
            </a:lvl7pPr>
            <a:lvl8pPr marL="3657600" marR="0" lvl="7" indent="-228600" algn="l">
              <a:lnSpc>
                <a:spcPct val="100000"/>
              </a:lnSpc>
              <a:spcBef>
                <a:spcPts val="0"/>
              </a:spcBef>
              <a:spcAft>
                <a:spcPts val="0"/>
              </a:spcAft>
              <a:buClr>
                <a:schemeClr val="dk1"/>
              </a:buClr>
              <a:buSzPts val="1400"/>
              <a:buFont typeface="arial"/>
              <a:buNone/>
              <a:defRPr sz="1350" b="0" i="0" u="none" strike="noStrike" cap="none">
                <a:solidFill>
                  <a:schemeClr val="dk1"/>
                </a:solidFill>
                <a:latin typeface="arial"/>
                <a:ea typeface="arial"/>
                <a:cs typeface="arial"/>
                <a:sym typeface="arial"/>
              </a:defRPr>
            </a:lvl8pPr>
            <a:lvl9pPr marL="4114800" marR="0" lvl="8" indent="-228600" algn="l">
              <a:lnSpc>
                <a:spcPct val="100000"/>
              </a:lnSpc>
              <a:spcBef>
                <a:spcPts val="0"/>
              </a:spcBef>
              <a:spcAft>
                <a:spcPts val="0"/>
              </a:spcAft>
              <a:buClr>
                <a:schemeClr val="dk1"/>
              </a:buClr>
              <a:buSzPts val="1400"/>
              <a:buFont typeface="arial"/>
              <a:buNone/>
              <a:defRPr sz="135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done">
  <p:cSld name="done">
    <p:bg>
      <p:bgPr>
        <a:solidFill>
          <a:schemeClr val="lt1"/>
        </a:solidFill>
        <a:effectLst/>
      </p:bgPr>
    </p:bg>
    <p:spTree>
      <p:nvGrpSpPr>
        <p:cNvPr id="1" name="Shape 168"/>
        <p:cNvGrpSpPr/>
        <p:nvPr/>
      </p:nvGrpSpPr>
      <p:grpSpPr>
        <a:xfrm>
          <a:off x="0" y="0"/>
          <a:ext cx="0" cy="0"/>
          <a:chOff x="0" y="0"/>
          <a:chExt cx="0" cy="0"/>
        </a:xfrm>
      </p:grpSpPr>
      <p:sp>
        <p:nvSpPr>
          <p:cNvPr id="169" name="Google Shape;169;p33"/>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0" name="Google Shape;170;p33"/>
          <p:cNvSpPr>
            <a:spLocks noGrp="1"/>
          </p:cNvSpPr>
          <p:nvPr>
            <p:ph type="pic" idx="2"/>
          </p:nvPr>
        </p:nvSpPr>
        <p:spPr>
          <a:xfrm>
            <a:off x="4573168" y="2"/>
            <a:ext cx="4570833" cy="5142075"/>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lvl1pPr marR="0" lvl="0" algn="ctr" rtl="0">
              <a:lnSpc>
                <a:spcPct val="184678"/>
              </a:lnSpc>
              <a:spcBef>
                <a:spcPts val="450"/>
              </a:spcBef>
              <a:spcAft>
                <a:spcPts val="0"/>
              </a:spcAft>
              <a:buClr>
                <a:srgbClr val="FFFFFF"/>
              </a:buClr>
              <a:buSzPts val="731"/>
              <a:buFont typeface="Arial"/>
              <a:buNone/>
              <a:defRPr sz="731" b="1" i="0" u="none" strike="noStrike" cap="none">
                <a:solidFill>
                  <a:srgbClr val="FFFFFF"/>
                </a:solidFill>
                <a:latin typeface="Arial"/>
                <a:ea typeface="Arial"/>
                <a:cs typeface="Arial"/>
                <a:sym typeface="Arial"/>
              </a:defRPr>
            </a:lvl1pPr>
            <a:lvl2pPr marR="0" lvl="1"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2pPr>
            <a:lvl3pPr marR="0" lvl="2"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3pPr>
            <a:lvl4pPr marR="0" lvl="3"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4pPr>
            <a:lvl5pPr marR="0" lvl="4"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R="0" lvl="6"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R="0" lvl="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R="0" lvl="8"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171" name="Google Shape;171;p33"/>
          <p:cNvSpPr txBox="1">
            <a:spLocks noGrp="1"/>
          </p:cNvSpPr>
          <p:nvPr>
            <p:ph type="ctrTitle"/>
          </p:nvPr>
        </p:nvSpPr>
        <p:spPr>
          <a:xfrm>
            <a:off x="-86497" y="194620"/>
            <a:ext cx="4376661" cy="1179464"/>
          </a:xfrm>
          <a:prstGeom prst="rect">
            <a:avLst/>
          </a:prstGeom>
          <a:noFill/>
          <a:ln>
            <a:noFill/>
          </a:ln>
        </p:spPr>
        <p:txBody>
          <a:bodyPr spcFirstLastPara="1" wrap="square" lIns="91425" tIns="91425" rIns="91425" bIns="91425" anchor="ctr" anchorCtr="0">
            <a:noAutofit/>
          </a:bodyPr>
          <a:lstStyle>
            <a:lvl1pPr marR="0" lvl="0" algn="l">
              <a:lnSpc>
                <a:spcPct val="93750"/>
              </a:lnSpc>
              <a:spcBef>
                <a:spcPts val="0"/>
              </a:spcBef>
              <a:spcAft>
                <a:spcPts val="0"/>
              </a:spcAft>
              <a:buClr>
                <a:srgbClr val="006A96"/>
              </a:buClr>
              <a:buSzPts val="2400"/>
              <a:buFont typeface="Calibri"/>
              <a:buNone/>
              <a:defRPr sz="2400" b="1" i="0" u="none" strike="noStrike" cap="none">
                <a:solidFill>
                  <a:srgbClr val="006A96"/>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72" name="Google Shape;172;p33"/>
          <p:cNvSpPr txBox="1">
            <a:spLocks noGrp="1"/>
          </p:cNvSpPr>
          <p:nvPr>
            <p:ph type="body" idx="1"/>
          </p:nvPr>
        </p:nvSpPr>
        <p:spPr>
          <a:xfrm>
            <a:off x="365760" y="1504150"/>
            <a:ext cx="3924404" cy="3417474"/>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45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1pPr>
            <a:lvl2pPr marL="914400" marR="0" lvl="1"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2pPr>
            <a:lvl3pPr marL="1371600" marR="0" lvl="2"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3pPr>
            <a:lvl4pPr marL="1828800" marR="0" lvl="3"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4pPr>
            <a:lvl5pPr marL="2286000" marR="0" lvl="4"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6_Custom Layout">
  <p:cSld name="6_Custom Layout">
    <p:bg>
      <p:bgPr>
        <a:solidFill>
          <a:schemeClr val="lt1"/>
        </a:solidFill>
        <a:effectLst/>
      </p:bgPr>
    </p:bg>
    <p:spTree>
      <p:nvGrpSpPr>
        <p:cNvPr id="1" name="Shape 173"/>
        <p:cNvGrpSpPr/>
        <p:nvPr/>
      </p:nvGrpSpPr>
      <p:grpSpPr>
        <a:xfrm>
          <a:off x="0" y="0"/>
          <a:ext cx="0" cy="0"/>
          <a:chOff x="0" y="0"/>
          <a:chExt cx="0" cy="0"/>
        </a:xfrm>
      </p:grpSpPr>
      <p:sp>
        <p:nvSpPr>
          <p:cNvPr id="174" name="Google Shape;174;p34"/>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5" name="Google Shape;175;p34"/>
          <p:cNvSpPr>
            <a:spLocks noGrp="1"/>
          </p:cNvSpPr>
          <p:nvPr>
            <p:ph type="pic" idx="2"/>
          </p:nvPr>
        </p:nvSpPr>
        <p:spPr>
          <a:xfrm>
            <a:off x="274321" y="985478"/>
            <a:ext cx="8607993" cy="2650991"/>
          </a:xfrm>
          <a:prstGeom prst="rect">
            <a:avLst/>
          </a:prstGeom>
          <a:noFill/>
          <a:ln>
            <a:noFill/>
          </a:ln>
        </p:spPr>
        <p:txBody>
          <a:bodyPr spcFirstLastPara="1" wrap="square" lIns="91425" tIns="91425" rIns="91425" bIns="91425" anchor="ctr" anchorCtr="1">
            <a:noAutofit/>
          </a:bodyPr>
          <a:lstStyle>
            <a:lvl1pPr marR="0" lvl="0" algn="ctr" rtl="0">
              <a:lnSpc>
                <a:spcPct val="171319"/>
              </a:lnSpc>
              <a:spcBef>
                <a:spcPts val="450"/>
              </a:spcBef>
              <a:spcAft>
                <a:spcPts val="0"/>
              </a:spcAft>
              <a:buClr>
                <a:srgbClr val="006C92"/>
              </a:buClr>
              <a:buSzPts val="788"/>
              <a:buFont typeface="Arial"/>
              <a:buNone/>
              <a:defRPr sz="788" b="0" i="0" u="none" strike="noStrike" cap="none">
                <a:solidFill>
                  <a:srgbClr val="006C92"/>
                </a:solidFill>
                <a:latin typeface="Calibri"/>
                <a:ea typeface="Calibri"/>
                <a:cs typeface="Calibri"/>
                <a:sym typeface="Calibri"/>
              </a:defRPr>
            </a:lvl1pPr>
            <a:lvl2pPr marR="0" lvl="1" algn="l" rtl="0">
              <a:lnSpc>
                <a:spcPct val="77408"/>
              </a:lnSpc>
              <a:spcBef>
                <a:spcPts val="900"/>
              </a:spcBef>
              <a:spcAft>
                <a:spcPts val="0"/>
              </a:spcAft>
              <a:buClr>
                <a:srgbClr val="006C92"/>
              </a:buClr>
              <a:buSzPts val="1744"/>
              <a:buFont typeface="Arial"/>
              <a:buNone/>
              <a:defRPr sz="1744" b="0" i="0" u="none" strike="noStrike" cap="none">
                <a:solidFill>
                  <a:srgbClr val="006C92"/>
                </a:solidFill>
                <a:latin typeface="Calibri"/>
                <a:ea typeface="Calibri"/>
                <a:cs typeface="Calibri"/>
                <a:sym typeface="Calibri"/>
              </a:defRPr>
            </a:lvl2pPr>
            <a:lvl3pPr marR="0" lvl="2" algn="l" rtl="0">
              <a:lnSpc>
                <a:spcPct val="88874"/>
              </a:lnSpc>
              <a:spcBef>
                <a:spcPts val="900"/>
              </a:spcBef>
              <a:spcAft>
                <a:spcPts val="0"/>
              </a:spcAft>
              <a:buClr>
                <a:srgbClr val="006C92"/>
              </a:buClr>
              <a:buSzPts val="1519"/>
              <a:buFont typeface="Arial"/>
              <a:buNone/>
              <a:defRPr sz="1519" b="0" i="0" u="none" strike="noStrike" cap="none">
                <a:solidFill>
                  <a:srgbClr val="006C92"/>
                </a:solidFill>
                <a:latin typeface="Calibri"/>
                <a:ea typeface="Calibri"/>
                <a:cs typeface="Calibri"/>
                <a:sym typeface="Calibri"/>
              </a:defRPr>
            </a:lvl3pPr>
            <a:lvl4pPr marR="0" lvl="3"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4pPr>
            <a:lvl5pPr marR="0" lvl="4"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6pPr>
            <a:lvl7pPr marR="0" lvl="6"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7pPr>
            <a:lvl8pPr marR="0" lvl="7"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8pPr>
            <a:lvl9pPr marR="0" lvl="8"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9pPr>
          </a:lstStyle>
          <a:p>
            <a:endParaRPr/>
          </a:p>
        </p:txBody>
      </p:sp>
      <p:sp>
        <p:nvSpPr>
          <p:cNvPr id="176" name="Google Shape;176;p34"/>
          <p:cNvSpPr txBox="1">
            <a:spLocks noGrp="1"/>
          </p:cNvSpPr>
          <p:nvPr>
            <p:ph type="ctrTitle"/>
          </p:nvPr>
        </p:nvSpPr>
        <p:spPr>
          <a:xfrm>
            <a:off x="-123568" y="188158"/>
            <a:ext cx="9005882" cy="608855"/>
          </a:xfrm>
          <a:prstGeom prst="rect">
            <a:avLst/>
          </a:prstGeom>
          <a:solidFill>
            <a:srgbClr val="006C92"/>
          </a:solidFill>
          <a:ln>
            <a:noFill/>
          </a:ln>
        </p:spPr>
        <p:txBody>
          <a:bodyPr spcFirstLastPara="1" wrap="square" lIns="91425" tIns="91425" rIns="91425" bIns="91425" anchor="ctr" anchorCtr="0">
            <a:noAutofit/>
          </a:bodyPr>
          <a:lstStyle>
            <a:lvl1pPr marR="0" lvl="0" algn="l">
              <a:lnSpc>
                <a:spcPct val="86666"/>
              </a:lnSpc>
              <a:spcBef>
                <a:spcPts val="0"/>
              </a:spcBef>
              <a:spcAft>
                <a:spcPts val="0"/>
              </a:spcAft>
              <a:buClr>
                <a:schemeClr val="lt1"/>
              </a:buClr>
              <a:buSzPts val="2250"/>
              <a:buFont typeface="Calibri"/>
              <a:buNone/>
              <a:defRPr sz="2250" b="1" i="0" u="none" strike="noStrike" cap="non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77" name="Google Shape;177;p34"/>
          <p:cNvSpPr txBox="1">
            <a:spLocks noGrp="1"/>
          </p:cNvSpPr>
          <p:nvPr>
            <p:ph type="body" idx="1"/>
          </p:nvPr>
        </p:nvSpPr>
        <p:spPr>
          <a:xfrm>
            <a:off x="274321" y="3824935"/>
            <a:ext cx="8607993" cy="1062111"/>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45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1pPr>
            <a:lvl2pPr marL="914400" marR="0" lvl="1"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2pPr>
            <a:lvl3pPr marL="1371600" marR="0" lvl="2"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3pPr>
            <a:lvl4pPr marL="1828800" marR="0" lvl="3"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4pPr>
            <a:lvl5pPr marL="2286000" marR="0" lvl="4"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_Section Slide">
  <p:cSld name="2_Section Slide">
    <p:bg>
      <p:bgPr>
        <a:solidFill>
          <a:schemeClr val="lt1"/>
        </a:solidFill>
        <a:effectLst/>
      </p:bgPr>
    </p:bg>
    <p:spTree>
      <p:nvGrpSpPr>
        <p:cNvPr id="1" name="Shape 178"/>
        <p:cNvGrpSpPr/>
        <p:nvPr/>
      </p:nvGrpSpPr>
      <p:grpSpPr>
        <a:xfrm>
          <a:off x="0" y="0"/>
          <a:ext cx="0" cy="0"/>
          <a:chOff x="0" y="0"/>
          <a:chExt cx="0" cy="0"/>
        </a:xfrm>
      </p:grpSpPr>
      <p:sp>
        <p:nvSpPr>
          <p:cNvPr id="179" name="Google Shape;179;p35"/>
          <p:cNvSpPr>
            <a:spLocks noGrp="1"/>
          </p:cNvSpPr>
          <p:nvPr>
            <p:ph type="pic" idx="2"/>
          </p:nvPr>
        </p:nvSpPr>
        <p:spPr>
          <a:xfrm>
            <a:off x="6" y="2"/>
            <a:ext cx="4570833" cy="5142075"/>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lvl1pPr marR="0" lvl="0" algn="ctr" rtl="0">
              <a:lnSpc>
                <a:spcPct val="184678"/>
              </a:lnSpc>
              <a:spcBef>
                <a:spcPts val="450"/>
              </a:spcBef>
              <a:spcAft>
                <a:spcPts val="0"/>
              </a:spcAft>
              <a:buClr>
                <a:srgbClr val="FFFFFF"/>
              </a:buClr>
              <a:buSzPts val="731"/>
              <a:buFont typeface="Arial"/>
              <a:buNone/>
              <a:defRPr sz="731" b="1" i="0" u="none" strike="noStrike" cap="none">
                <a:solidFill>
                  <a:srgbClr val="FFFFFF"/>
                </a:solidFill>
                <a:latin typeface="Arial"/>
                <a:ea typeface="Arial"/>
                <a:cs typeface="Arial"/>
                <a:sym typeface="Arial"/>
              </a:defRPr>
            </a:lvl1pPr>
            <a:lvl2pPr marR="0" lvl="1"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2pPr>
            <a:lvl3pPr marR="0" lvl="2"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3pPr>
            <a:lvl4pPr marR="0" lvl="3"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4pPr>
            <a:lvl5pPr marR="0" lvl="4"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R="0" lvl="6"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R="0" lvl="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R="0" lvl="8"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180" name="Google Shape;180;p35"/>
          <p:cNvSpPr txBox="1">
            <a:spLocks noGrp="1"/>
          </p:cNvSpPr>
          <p:nvPr>
            <p:ph type="ctrTitle"/>
          </p:nvPr>
        </p:nvSpPr>
        <p:spPr>
          <a:xfrm>
            <a:off x="4869706" y="194620"/>
            <a:ext cx="4376661" cy="1179464"/>
          </a:xfrm>
          <a:prstGeom prst="rect">
            <a:avLst/>
          </a:prstGeom>
          <a:noFill/>
          <a:ln>
            <a:noFill/>
          </a:ln>
        </p:spPr>
        <p:txBody>
          <a:bodyPr spcFirstLastPara="1" wrap="square" lIns="91425" tIns="91425" rIns="91425" bIns="91425" anchor="ctr" anchorCtr="0">
            <a:noAutofit/>
          </a:bodyPr>
          <a:lstStyle>
            <a:lvl1pPr marR="0" lvl="0" algn="l">
              <a:lnSpc>
                <a:spcPct val="93750"/>
              </a:lnSpc>
              <a:spcBef>
                <a:spcPts val="0"/>
              </a:spcBef>
              <a:spcAft>
                <a:spcPts val="0"/>
              </a:spcAft>
              <a:buClr>
                <a:srgbClr val="006A96"/>
              </a:buClr>
              <a:buSzPts val="2400"/>
              <a:buFont typeface="Calibri"/>
              <a:buNone/>
              <a:defRPr sz="2400" b="1" i="0" u="none" strike="noStrike" cap="none">
                <a:solidFill>
                  <a:srgbClr val="006A96"/>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81" name="Google Shape;181;p35"/>
          <p:cNvSpPr txBox="1">
            <a:spLocks noGrp="1"/>
          </p:cNvSpPr>
          <p:nvPr>
            <p:ph type="body" idx="1"/>
          </p:nvPr>
        </p:nvSpPr>
        <p:spPr>
          <a:xfrm>
            <a:off x="5048410" y="1504150"/>
            <a:ext cx="3766584" cy="3417474"/>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45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1pPr>
            <a:lvl2pPr marL="914400" marR="0" lvl="1"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2pPr>
            <a:lvl3pPr marL="1371600" marR="0" lvl="2"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3pPr>
            <a:lvl4pPr marL="1828800" marR="0" lvl="3"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4pPr>
            <a:lvl5pPr marL="2286000" marR="0" lvl="4"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_Section Slide">
  <p:cSld name="1_Section Slide">
    <p:bg>
      <p:bgPr>
        <a:solidFill>
          <a:srgbClr val="006A96"/>
        </a:solidFill>
        <a:effectLst/>
      </p:bgPr>
    </p:bg>
    <p:spTree>
      <p:nvGrpSpPr>
        <p:cNvPr id="1" name="Shape 182"/>
        <p:cNvGrpSpPr/>
        <p:nvPr/>
      </p:nvGrpSpPr>
      <p:grpSpPr>
        <a:xfrm>
          <a:off x="0" y="0"/>
          <a:ext cx="0" cy="0"/>
          <a:chOff x="0" y="0"/>
          <a:chExt cx="0" cy="0"/>
        </a:xfrm>
      </p:grpSpPr>
      <p:sp>
        <p:nvSpPr>
          <p:cNvPr id="183" name="Google Shape;183;p36"/>
          <p:cNvSpPr>
            <a:spLocks noGrp="1"/>
          </p:cNvSpPr>
          <p:nvPr>
            <p:ph type="pic" idx="2"/>
          </p:nvPr>
        </p:nvSpPr>
        <p:spPr>
          <a:xfrm>
            <a:off x="6" y="2"/>
            <a:ext cx="4570833" cy="5142075"/>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lvl1pPr marR="0" lvl="0" algn="ctr" rtl="0">
              <a:lnSpc>
                <a:spcPct val="184678"/>
              </a:lnSpc>
              <a:spcBef>
                <a:spcPts val="450"/>
              </a:spcBef>
              <a:spcAft>
                <a:spcPts val="0"/>
              </a:spcAft>
              <a:buClr>
                <a:srgbClr val="FFFFFF"/>
              </a:buClr>
              <a:buSzPts val="731"/>
              <a:buFont typeface="Arial"/>
              <a:buNone/>
              <a:defRPr sz="731" b="1" i="0" u="none" strike="noStrike" cap="none">
                <a:solidFill>
                  <a:srgbClr val="FFFFFF"/>
                </a:solidFill>
                <a:latin typeface="Arial"/>
                <a:ea typeface="Arial"/>
                <a:cs typeface="Arial"/>
                <a:sym typeface="Arial"/>
              </a:defRPr>
            </a:lvl1pPr>
            <a:lvl2pPr marR="0" lvl="1"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2pPr>
            <a:lvl3pPr marR="0" lvl="2"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3pPr>
            <a:lvl4pPr marR="0" lvl="3"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4pPr>
            <a:lvl5pPr marR="0" lvl="4"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R="0" lvl="6"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R="0" lvl="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R="0" lvl="8"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184" name="Google Shape;184;p36"/>
          <p:cNvSpPr txBox="1">
            <a:spLocks noGrp="1"/>
          </p:cNvSpPr>
          <p:nvPr>
            <p:ph type="ctrTitle"/>
          </p:nvPr>
        </p:nvSpPr>
        <p:spPr>
          <a:xfrm>
            <a:off x="4869706" y="194620"/>
            <a:ext cx="4376661" cy="1179464"/>
          </a:xfrm>
          <a:prstGeom prst="rect">
            <a:avLst/>
          </a:prstGeom>
          <a:noFill/>
          <a:ln>
            <a:noFill/>
          </a:ln>
        </p:spPr>
        <p:txBody>
          <a:bodyPr spcFirstLastPara="1" wrap="square" lIns="91425" tIns="91425" rIns="91425" bIns="91425" anchor="ctr" anchorCtr="0">
            <a:noAutofit/>
          </a:bodyPr>
          <a:lstStyle>
            <a:lvl1pPr marR="0" lvl="0" algn="l">
              <a:lnSpc>
                <a:spcPct val="93750"/>
              </a:lnSpc>
              <a:spcBef>
                <a:spcPts val="0"/>
              </a:spcBef>
              <a:spcAft>
                <a:spcPts val="0"/>
              </a:spcAft>
              <a:buClr>
                <a:schemeClr val="lt2"/>
              </a:buClr>
              <a:buSzPts val="2400"/>
              <a:buFont typeface="Calibri"/>
              <a:buNone/>
              <a:defRPr sz="2400" b="1" i="0" u="none" strike="noStrike" cap="none">
                <a:solidFill>
                  <a:schemeClr val="lt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85" name="Google Shape;185;p36"/>
          <p:cNvSpPr txBox="1">
            <a:spLocks noGrp="1"/>
          </p:cNvSpPr>
          <p:nvPr>
            <p:ph type="body" idx="1"/>
          </p:nvPr>
        </p:nvSpPr>
        <p:spPr>
          <a:xfrm>
            <a:off x="5048410" y="1504150"/>
            <a:ext cx="3766584" cy="3417474"/>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450"/>
              </a:spcBef>
              <a:spcAft>
                <a:spcPts val="0"/>
              </a:spcAft>
              <a:buClr>
                <a:srgbClr val="0C68AC"/>
              </a:buClr>
              <a:buSzPts val="1500"/>
              <a:buFont typeface="Arial"/>
              <a:buNone/>
              <a:defRPr sz="1500" b="0" i="0" u="none" strike="noStrike" cap="none">
                <a:solidFill>
                  <a:schemeClr val="lt1"/>
                </a:solidFill>
                <a:latin typeface="Calibri"/>
                <a:ea typeface="Calibri"/>
                <a:cs typeface="Calibri"/>
                <a:sym typeface="Calibri"/>
              </a:defRPr>
            </a:lvl1pPr>
            <a:lvl2pPr marL="914400" marR="0" lvl="1" indent="-228600" algn="l">
              <a:lnSpc>
                <a:spcPct val="90000"/>
              </a:lnSpc>
              <a:spcBef>
                <a:spcPts val="900"/>
              </a:spcBef>
              <a:spcAft>
                <a:spcPts val="0"/>
              </a:spcAft>
              <a:buClr>
                <a:srgbClr val="0C68AC"/>
              </a:buClr>
              <a:buSzPts val="1500"/>
              <a:buFont typeface="Arial"/>
              <a:buNone/>
              <a:defRPr sz="1500" b="0" i="0" u="none" strike="noStrike" cap="none">
                <a:solidFill>
                  <a:schemeClr val="lt1"/>
                </a:solidFill>
                <a:latin typeface="Calibri"/>
                <a:ea typeface="Calibri"/>
                <a:cs typeface="Calibri"/>
                <a:sym typeface="Calibri"/>
              </a:defRPr>
            </a:lvl2pPr>
            <a:lvl3pPr marL="1371600" marR="0" lvl="2" indent="-228600" algn="l">
              <a:lnSpc>
                <a:spcPct val="90000"/>
              </a:lnSpc>
              <a:spcBef>
                <a:spcPts val="900"/>
              </a:spcBef>
              <a:spcAft>
                <a:spcPts val="0"/>
              </a:spcAft>
              <a:buClr>
                <a:srgbClr val="0C68AC"/>
              </a:buClr>
              <a:buSzPts val="1500"/>
              <a:buFont typeface="Arial"/>
              <a:buNone/>
              <a:defRPr sz="1500" b="0" i="0" u="none" strike="noStrike" cap="none">
                <a:solidFill>
                  <a:schemeClr val="lt1"/>
                </a:solidFill>
                <a:latin typeface="Calibri"/>
                <a:ea typeface="Calibri"/>
                <a:cs typeface="Calibri"/>
                <a:sym typeface="Calibri"/>
              </a:defRPr>
            </a:lvl3pPr>
            <a:lvl4pPr marL="1828800" marR="0" lvl="3" indent="-228600" algn="l">
              <a:lnSpc>
                <a:spcPct val="90000"/>
              </a:lnSpc>
              <a:spcBef>
                <a:spcPts val="900"/>
              </a:spcBef>
              <a:spcAft>
                <a:spcPts val="0"/>
              </a:spcAft>
              <a:buClr>
                <a:srgbClr val="0C68AC"/>
              </a:buClr>
              <a:buSzPts val="1500"/>
              <a:buFont typeface="Arial"/>
              <a:buNone/>
              <a:defRPr sz="1500" b="0" i="0" u="none" strike="noStrike" cap="none">
                <a:solidFill>
                  <a:schemeClr val="lt1"/>
                </a:solidFill>
                <a:latin typeface="Calibri"/>
                <a:ea typeface="Calibri"/>
                <a:cs typeface="Calibri"/>
                <a:sym typeface="Calibri"/>
              </a:defRPr>
            </a:lvl4pPr>
            <a:lvl5pPr marL="2286000" marR="0" lvl="4" indent="-228600" algn="l">
              <a:lnSpc>
                <a:spcPct val="90000"/>
              </a:lnSpc>
              <a:spcBef>
                <a:spcPts val="900"/>
              </a:spcBef>
              <a:spcAft>
                <a:spcPts val="0"/>
              </a:spcAft>
              <a:buClr>
                <a:srgbClr val="0C68AC"/>
              </a:buClr>
              <a:buSzPts val="1500"/>
              <a:buFont typeface="Arial"/>
              <a:buNone/>
              <a:defRPr sz="1500" b="0" i="0" u="none" strike="noStrike" cap="none">
                <a:solidFill>
                  <a:schemeClr val="lt1"/>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_done">
  <p:cSld name="2_done">
    <p:bg>
      <p:bgPr>
        <a:solidFill>
          <a:schemeClr val="lt1"/>
        </a:solidFill>
        <a:effectLst/>
      </p:bgPr>
    </p:bg>
    <p:spTree>
      <p:nvGrpSpPr>
        <p:cNvPr id="1" name="Shape 186"/>
        <p:cNvGrpSpPr/>
        <p:nvPr/>
      </p:nvGrpSpPr>
      <p:grpSpPr>
        <a:xfrm>
          <a:off x="0" y="0"/>
          <a:ext cx="0" cy="0"/>
          <a:chOff x="0" y="0"/>
          <a:chExt cx="0" cy="0"/>
        </a:xfrm>
      </p:grpSpPr>
      <p:sp>
        <p:nvSpPr>
          <p:cNvPr id="187" name="Google Shape;187;p37"/>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88" name="Google Shape;188;p37"/>
          <p:cNvSpPr>
            <a:spLocks noGrp="1"/>
          </p:cNvSpPr>
          <p:nvPr>
            <p:ph type="pic" idx="2"/>
          </p:nvPr>
        </p:nvSpPr>
        <p:spPr>
          <a:xfrm>
            <a:off x="4573168" y="2"/>
            <a:ext cx="4570833" cy="5142075"/>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lvl1pPr marR="0" lvl="0" algn="ctr" rtl="0">
              <a:lnSpc>
                <a:spcPct val="184678"/>
              </a:lnSpc>
              <a:spcBef>
                <a:spcPts val="450"/>
              </a:spcBef>
              <a:spcAft>
                <a:spcPts val="0"/>
              </a:spcAft>
              <a:buClr>
                <a:srgbClr val="FFFFFF"/>
              </a:buClr>
              <a:buSzPts val="731"/>
              <a:buFont typeface="Arial"/>
              <a:buNone/>
              <a:defRPr sz="731" b="1" i="0" u="none" strike="noStrike" cap="none">
                <a:solidFill>
                  <a:srgbClr val="FFFFFF"/>
                </a:solidFill>
                <a:latin typeface="Arial"/>
                <a:ea typeface="Arial"/>
                <a:cs typeface="Arial"/>
                <a:sym typeface="Arial"/>
              </a:defRPr>
            </a:lvl1pPr>
            <a:lvl2pPr marR="0" lvl="1"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2pPr>
            <a:lvl3pPr marR="0" lvl="2"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3pPr>
            <a:lvl4pPr marR="0" lvl="3"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4pPr>
            <a:lvl5pPr marR="0" lvl="4"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R="0" lvl="6"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R="0" lvl="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R="0" lvl="8"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189" name="Google Shape;189;p37"/>
          <p:cNvSpPr txBox="1">
            <a:spLocks noGrp="1"/>
          </p:cNvSpPr>
          <p:nvPr>
            <p:ph type="ctrTitle"/>
          </p:nvPr>
        </p:nvSpPr>
        <p:spPr>
          <a:xfrm>
            <a:off x="-86497" y="194620"/>
            <a:ext cx="4376661" cy="1179464"/>
          </a:xfrm>
          <a:prstGeom prst="rect">
            <a:avLst/>
          </a:prstGeom>
          <a:noFill/>
          <a:ln>
            <a:noFill/>
          </a:ln>
        </p:spPr>
        <p:txBody>
          <a:bodyPr spcFirstLastPara="1" wrap="square" lIns="91425" tIns="91425" rIns="91425" bIns="91425" anchor="ctr" anchorCtr="0">
            <a:noAutofit/>
          </a:bodyPr>
          <a:lstStyle>
            <a:lvl1pPr marR="0" lvl="0" algn="l">
              <a:lnSpc>
                <a:spcPct val="93750"/>
              </a:lnSpc>
              <a:spcBef>
                <a:spcPts val="0"/>
              </a:spcBef>
              <a:spcAft>
                <a:spcPts val="0"/>
              </a:spcAft>
              <a:buClr>
                <a:srgbClr val="006A96"/>
              </a:buClr>
              <a:buSzPts val="2400"/>
              <a:buFont typeface="Calibri"/>
              <a:buNone/>
              <a:defRPr sz="2400" b="1" i="0" u="none" strike="noStrike" cap="none">
                <a:solidFill>
                  <a:srgbClr val="006A96"/>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90" name="Google Shape;190;p37"/>
          <p:cNvSpPr txBox="1">
            <a:spLocks noGrp="1"/>
          </p:cNvSpPr>
          <p:nvPr>
            <p:ph type="body" idx="1"/>
          </p:nvPr>
        </p:nvSpPr>
        <p:spPr>
          <a:xfrm>
            <a:off x="365760" y="1504150"/>
            <a:ext cx="3924404" cy="3417474"/>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45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1pPr>
            <a:lvl2pPr marL="914400" marR="0" lvl="1"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2pPr>
            <a:lvl3pPr marL="1371600" marR="0" lvl="2"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3pPr>
            <a:lvl4pPr marL="1828800" marR="0" lvl="3"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4pPr>
            <a:lvl5pPr marL="2286000" marR="0" lvl="4"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6_Section Slide">
  <p:cSld name="6_Section Slide">
    <p:bg>
      <p:bgPr>
        <a:solidFill>
          <a:srgbClr val="006A96"/>
        </a:solidFill>
        <a:effectLst/>
      </p:bgPr>
    </p:bg>
    <p:spTree>
      <p:nvGrpSpPr>
        <p:cNvPr id="1" name="Shape 191"/>
        <p:cNvGrpSpPr/>
        <p:nvPr/>
      </p:nvGrpSpPr>
      <p:grpSpPr>
        <a:xfrm>
          <a:off x="0" y="0"/>
          <a:ext cx="0" cy="0"/>
          <a:chOff x="0" y="0"/>
          <a:chExt cx="0" cy="0"/>
        </a:xfrm>
      </p:grpSpPr>
      <p:sp>
        <p:nvSpPr>
          <p:cNvPr id="192" name="Google Shape;192;p38"/>
          <p:cNvSpPr>
            <a:spLocks noGrp="1"/>
          </p:cNvSpPr>
          <p:nvPr>
            <p:ph type="pic" idx="2"/>
          </p:nvPr>
        </p:nvSpPr>
        <p:spPr>
          <a:xfrm>
            <a:off x="4573168" y="2"/>
            <a:ext cx="4570833" cy="5142075"/>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lvl1pPr marR="0" lvl="0" algn="ctr" rtl="0">
              <a:lnSpc>
                <a:spcPct val="184678"/>
              </a:lnSpc>
              <a:spcBef>
                <a:spcPts val="450"/>
              </a:spcBef>
              <a:spcAft>
                <a:spcPts val="0"/>
              </a:spcAft>
              <a:buClr>
                <a:srgbClr val="FFFFFF"/>
              </a:buClr>
              <a:buSzPts val="731"/>
              <a:buFont typeface="Arial"/>
              <a:buNone/>
              <a:defRPr sz="731" b="1" i="0" u="none" strike="noStrike" cap="none">
                <a:solidFill>
                  <a:srgbClr val="FFFFFF"/>
                </a:solidFill>
                <a:latin typeface="Arial"/>
                <a:ea typeface="Arial"/>
                <a:cs typeface="Arial"/>
                <a:sym typeface="Arial"/>
              </a:defRPr>
            </a:lvl1pPr>
            <a:lvl2pPr marR="0" lvl="1"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2pPr>
            <a:lvl3pPr marR="0" lvl="2"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3pPr>
            <a:lvl4pPr marR="0" lvl="3"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4pPr>
            <a:lvl5pPr marR="0" lvl="4"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R="0" lvl="6"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R="0" lvl="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R="0" lvl="8"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193" name="Google Shape;193;p38"/>
          <p:cNvSpPr txBox="1">
            <a:spLocks noGrp="1"/>
          </p:cNvSpPr>
          <p:nvPr>
            <p:ph type="ctrTitle"/>
          </p:nvPr>
        </p:nvSpPr>
        <p:spPr>
          <a:xfrm>
            <a:off x="-86497" y="194620"/>
            <a:ext cx="4376661" cy="1179464"/>
          </a:xfrm>
          <a:prstGeom prst="rect">
            <a:avLst/>
          </a:prstGeom>
          <a:noFill/>
          <a:ln>
            <a:noFill/>
          </a:ln>
        </p:spPr>
        <p:txBody>
          <a:bodyPr spcFirstLastPara="1" wrap="square" lIns="91425" tIns="91425" rIns="91425" bIns="91425" anchor="ctr" anchorCtr="0">
            <a:noAutofit/>
          </a:bodyPr>
          <a:lstStyle>
            <a:lvl1pPr marR="0" lvl="0" algn="l">
              <a:lnSpc>
                <a:spcPct val="93750"/>
              </a:lnSpc>
              <a:spcBef>
                <a:spcPts val="0"/>
              </a:spcBef>
              <a:spcAft>
                <a:spcPts val="0"/>
              </a:spcAft>
              <a:buClr>
                <a:schemeClr val="lt1"/>
              </a:buClr>
              <a:buSzPts val="2400"/>
              <a:buFont typeface="Calibri"/>
              <a:buNone/>
              <a:defRPr sz="2400" b="1" i="0" u="none" strike="noStrike" cap="non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94" name="Google Shape;194;p38"/>
          <p:cNvSpPr txBox="1">
            <a:spLocks noGrp="1"/>
          </p:cNvSpPr>
          <p:nvPr>
            <p:ph type="body" idx="1"/>
          </p:nvPr>
        </p:nvSpPr>
        <p:spPr>
          <a:xfrm>
            <a:off x="365760" y="1504150"/>
            <a:ext cx="3924404" cy="3417474"/>
          </a:xfrm>
          <a:prstGeom prst="rect">
            <a:avLst/>
          </a:prstGeom>
          <a:noFill/>
          <a:ln>
            <a:noFill/>
          </a:ln>
        </p:spPr>
        <p:txBody>
          <a:bodyPr spcFirstLastPara="1" wrap="square" lIns="91425" tIns="91425" rIns="91425" bIns="91425" anchor="t" anchorCtr="0">
            <a:noAutofit/>
          </a:bodyPr>
          <a:lstStyle>
            <a:lvl1pPr marL="457200" marR="0" lvl="0" indent="-323850" algn="l">
              <a:lnSpc>
                <a:spcPct val="90000"/>
              </a:lnSpc>
              <a:spcBef>
                <a:spcPts val="45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1pPr>
            <a:lvl2pPr marL="914400" marR="0" lvl="1"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2pPr>
            <a:lvl3pPr marL="1371600" marR="0" lvl="2"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3pPr>
            <a:lvl4pPr marL="1828800" marR="0" lvl="3"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4pPr>
            <a:lvl5pPr marL="2286000" marR="0" lvl="4"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195" name="Google Shape;195;p38"/>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_done">
  <p:cSld name="1_done">
    <p:bg>
      <p:bgPr>
        <a:solidFill>
          <a:schemeClr val="lt1"/>
        </a:solidFill>
        <a:effectLst/>
      </p:bgPr>
    </p:bg>
    <p:spTree>
      <p:nvGrpSpPr>
        <p:cNvPr id="1" name="Shape 196"/>
        <p:cNvGrpSpPr/>
        <p:nvPr/>
      </p:nvGrpSpPr>
      <p:grpSpPr>
        <a:xfrm>
          <a:off x="0" y="0"/>
          <a:ext cx="0" cy="0"/>
          <a:chOff x="0" y="0"/>
          <a:chExt cx="0" cy="0"/>
        </a:xfrm>
      </p:grpSpPr>
      <p:sp>
        <p:nvSpPr>
          <p:cNvPr id="197" name="Google Shape;197;p39"/>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98" name="Google Shape;198;p39"/>
          <p:cNvSpPr>
            <a:spLocks noGrp="1"/>
          </p:cNvSpPr>
          <p:nvPr>
            <p:ph type="pic" idx="2"/>
          </p:nvPr>
        </p:nvSpPr>
        <p:spPr>
          <a:xfrm>
            <a:off x="4573168" y="2"/>
            <a:ext cx="4570833" cy="5142075"/>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lvl1pPr marR="0" lvl="0" algn="ctr" rtl="0">
              <a:lnSpc>
                <a:spcPct val="184678"/>
              </a:lnSpc>
              <a:spcBef>
                <a:spcPts val="450"/>
              </a:spcBef>
              <a:spcAft>
                <a:spcPts val="0"/>
              </a:spcAft>
              <a:buClr>
                <a:srgbClr val="FFFFFF"/>
              </a:buClr>
              <a:buSzPts val="731"/>
              <a:buFont typeface="Arial"/>
              <a:buNone/>
              <a:defRPr sz="731" b="1" i="0" u="none" strike="noStrike" cap="none">
                <a:solidFill>
                  <a:srgbClr val="FFFFFF"/>
                </a:solidFill>
                <a:latin typeface="Arial"/>
                <a:ea typeface="Arial"/>
                <a:cs typeface="Arial"/>
                <a:sym typeface="Arial"/>
              </a:defRPr>
            </a:lvl1pPr>
            <a:lvl2pPr marR="0" lvl="1"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2pPr>
            <a:lvl3pPr marR="0" lvl="2"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3pPr>
            <a:lvl4pPr marR="0" lvl="3"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4pPr>
            <a:lvl5pPr marR="0" lvl="4"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R="0" lvl="6"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R="0" lvl="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R="0" lvl="8"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199" name="Google Shape;199;p39"/>
          <p:cNvSpPr txBox="1">
            <a:spLocks noGrp="1"/>
          </p:cNvSpPr>
          <p:nvPr>
            <p:ph type="ctrTitle"/>
          </p:nvPr>
        </p:nvSpPr>
        <p:spPr>
          <a:xfrm>
            <a:off x="4893276" y="628650"/>
            <a:ext cx="1400432" cy="741405"/>
          </a:xfrm>
          <a:prstGeom prst="rect">
            <a:avLst/>
          </a:prstGeom>
          <a:solidFill>
            <a:srgbClr val="006A96">
              <a:alpha val="69411"/>
            </a:srgbClr>
          </a:solidFill>
          <a:ln>
            <a:noFill/>
          </a:ln>
        </p:spPr>
        <p:txBody>
          <a:bodyPr spcFirstLastPara="1" wrap="square" lIns="91425" tIns="91425" rIns="91425" bIns="91425" anchor="ctr" anchorCtr="0">
            <a:noAutofit/>
          </a:bodyPr>
          <a:lstStyle>
            <a:lvl1pPr marR="0" lvl="0" algn="r">
              <a:lnSpc>
                <a:spcPct val="100000"/>
              </a:lnSpc>
              <a:spcBef>
                <a:spcPts val="0"/>
              </a:spcBef>
              <a:spcAft>
                <a:spcPts val="0"/>
              </a:spcAft>
              <a:buClr>
                <a:srgbClr val="FFFFFF"/>
              </a:buClr>
              <a:buSzPts val="4800"/>
              <a:buFont typeface="Calibri"/>
              <a:buNone/>
              <a:defRPr sz="4800" b="0" i="0" u="none" strike="noStrike" cap="none">
                <a:solidFill>
                  <a:srgbClr val="FFFFFF"/>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200" name="Google Shape;200;p39"/>
          <p:cNvSpPr txBox="1">
            <a:spLocks noGrp="1"/>
          </p:cNvSpPr>
          <p:nvPr>
            <p:ph type="body" idx="1"/>
          </p:nvPr>
        </p:nvSpPr>
        <p:spPr>
          <a:xfrm>
            <a:off x="365760" y="628650"/>
            <a:ext cx="3924404" cy="4292974"/>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45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1pPr>
            <a:lvl2pPr marL="914400" marR="0" lvl="1"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2pPr>
            <a:lvl3pPr marL="1371600" marR="0" lvl="2"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3pPr>
            <a:lvl4pPr marL="1828800" marR="0" lvl="3"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4pPr>
            <a:lvl5pPr marL="2286000" marR="0" lvl="4" indent="-228600" algn="l">
              <a:lnSpc>
                <a:spcPct val="90000"/>
              </a:lnSpc>
              <a:spcBef>
                <a:spcPts val="900"/>
              </a:spcBef>
              <a:spcAft>
                <a:spcPts val="0"/>
              </a:spcAft>
              <a:buClr>
                <a:srgbClr val="0C68AC"/>
              </a:buClr>
              <a:buSzPts val="1500"/>
              <a:buFont typeface="Arial"/>
              <a:buNone/>
              <a:defRPr sz="1500" b="0" i="0" u="none" strike="noStrike" cap="none">
                <a:solidFill>
                  <a:srgbClr val="006A96"/>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201" name="Google Shape;201;p39"/>
          <p:cNvSpPr txBox="1">
            <a:spLocks noGrp="1"/>
          </p:cNvSpPr>
          <p:nvPr>
            <p:ph type="body" idx="3"/>
          </p:nvPr>
        </p:nvSpPr>
        <p:spPr>
          <a:xfrm>
            <a:off x="6294438" y="628650"/>
            <a:ext cx="2849562" cy="741363"/>
          </a:xfrm>
          <a:prstGeom prst="rect">
            <a:avLst/>
          </a:prstGeom>
          <a:solidFill>
            <a:srgbClr val="006A96">
              <a:alpha val="69411"/>
            </a:srgbClr>
          </a:solidFill>
          <a:ln>
            <a:noFill/>
          </a:ln>
        </p:spPr>
        <p:txBody>
          <a:bodyPr spcFirstLastPara="1" wrap="square" lIns="91425" tIns="91425" rIns="91425" bIns="91425" anchor="ctr" anchorCtr="0">
            <a:noAutofit/>
          </a:bodyPr>
          <a:lstStyle>
            <a:lvl1pPr marL="457200" marR="0" lvl="0" indent="-228600" algn="l">
              <a:lnSpc>
                <a:spcPct val="111111"/>
              </a:lnSpc>
              <a:spcBef>
                <a:spcPts val="0"/>
              </a:spcBef>
              <a:spcAft>
                <a:spcPts val="0"/>
              </a:spcAft>
              <a:buClr>
                <a:schemeClr val="lt1"/>
              </a:buClr>
              <a:buSzPts val="1800"/>
              <a:buFont typeface="Arial"/>
              <a:buNone/>
              <a:defRPr sz="1800" b="0" i="0" u="none" strike="noStrike" cap="none">
                <a:solidFill>
                  <a:schemeClr val="lt1"/>
                </a:solidFill>
                <a:latin typeface="Calibri"/>
                <a:ea typeface="Calibri"/>
                <a:cs typeface="Calibri"/>
                <a:sym typeface="Calibri"/>
              </a:defRPr>
            </a:lvl1pPr>
            <a:lvl2pPr marL="914400" marR="0" lvl="1" indent="-228600" algn="l">
              <a:lnSpc>
                <a:spcPct val="90000"/>
              </a:lnSpc>
              <a:spcBef>
                <a:spcPts val="450"/>
              </a:spcBef>
              <a:spcAft>
                <a:spcPts val="0"/>
              </a:spcAft>
              <a:buClr>
                <a:schemeClr val="lt1"/>
              </a:buClr>
              <a:buSzPts val="1500"/>
              <a:buFont typeface="Arial"/>
              <a:buNone/>
              <a:defRPr sz="1500" b="0" i="0" u="none" strike="noStrike" cap="none">
                <a:solidFill>
                  <a:schemeClr val="lt1"/>
                </a:solidFill>
                <a:latin typeface="Calibri"/>
                <a:ea typeface="Calibri"/>
                <a:cs typeface="Calibri"/>
                <a:sym typeface="Calibri"/>
              </a:defRPr>
            </a:lvl2pPr>
            <a:lvl3pPr marL="1371600" marR="0" lvl="2" indent="-228600" algn="l">
              <a:lnSpc>
                <a:spcPct val="90000"/>
              </a:lnSpc>
              <a:spcBef>
                <a:spcPts val="900"/>
              </a:spcBef>
              <a:spcAft>
                <a:spcPts val="0"/>
              </a:spcAft>
              <a:buClr>
                <a:schemeClr val="lt1"/>
              </a:buClr>
              <a:buSzPts val="1500"/>
              <a:buFont typeface="Arial"/>
              <a:buNone/>
              <a:defRPr sz="1500" b="0" i="0" u="none" strike="noStrike" cap="none">
                <a:solidFill>
                  <a:schemeClr val="lt1"/>
                </a:solidFill>
                <a:latin typeface="Calibri"/>
                <a:ea typeface="Calibri"/>
                <a:cs typeface="Calibri"/>
                <a:sym typeface="Calibri"/>
              </a:defRPr>
            </a:lvl3pPr>
            <a:lvl4pPr marL="1828800" marR="0" lvl="3" indent="-228600" algn="l">
              <a:lnSpc>
                <a:spcPct val="90000"/>
              </a:lnSpc>
              <a:spcBef>
                <a:spcPts val="900"/>
              </a:spcBef>
              <a:spcAft>
                <a:spcPts val="0"/>
              </a:spcAft>
              <a:buClr>
                <a:schemeClr val="lt1"/>
              </a:buClr>
              <a:buSzPts val="1500"/>
              <a:buFont typeface="Arial"/>
              <a:buNone/>
              <a:defRPr sz="1500" b="0" i="0" u="none" strike="noStrike" cap="none">
                <a:solidFill>
                  <a:schemeClr val="lt1"/>
                </a:solidFill>
                <a:latin typeface="Calibri"/>
                <a:ea typeface="Calibri"/>
                <a:cs typeface="Calibri"/>
                <a:sym typeface="Calibri"/>
              </a:defRPr>
            </a:lvl4pPr>
            <a:lvl5pPr marL="2286000" marR="0" lvl="4" indent="-228600" algn="l">
              <a:lnSpc>
                <a:spcPct val="90000"/>
              </a:lnSpc>
              <a:spcBef>
                <a:spcPts val="900"/>
              </a:spcBef>
              <a:spcAft>
                <a:spcPts val="0"/>
              </a:spcAft>
              <a:buClr>
                <a:schemeClr val="lt1"/>
              </a:buClr>
              <a:buSzPts val="1500"/>
              <a:buFont typeface="Arial"/>
              <a:buNone/>
              <a:defRPr sz="1500" b="0" i="0" u="none" strike="noStrike" cap="none">
                <a:solidFill>
                  <a:schemeClr val="lt1"/>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7_Section Slide">
  <p:cSld name="7_Section Slide">
    <p:bg>
      <p:bgPr>
        <a:solidFill>
          <a:srgbClr val="006A96"/>
        </a:solidFill>
        <a:effectLst/>
      </p:bgPr>
    </p:bg>
    <p:spTree>
      <p:nvGrpSpPr>
        <p:cNvPr id="1" name="Shape 202"/>
        <p:cNvGrpSpPr/>
        <p:nvPr/>
      </p:nvGrpSpPr>
      <p:grpSpPr>
        <a:xfrm>
          <a:off x="0" y="0"/>
          <a:ext cx="0" cy="0"/>
          <a:chOff x="0" y="0"/>
          <a:chExt cx="0" cy="0"/>
        </a:xfrm>
      </p:grpSpPr>
      <p:sp>
        <p:nvSpPr>
          <p:cNvPr id="203" name="Google Shape;203;p40"/>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04" name="Google Shape;204;p40"/>
          <p:cNvSpPr txBox="1"/>
          <p:nvPr/>
        </p:nvSpPr>
        <p:spPr>
          <a:xfrm>
            <a:off x="6293708" y="3801762"/>
            <a:ext cx="2850293" cy="741405"/>
          </a:xfrm>
          <a:prstGeom prst="rect">
            <a:avLst/>
          </a:prstGeom>
          <a:solidFill>
            <a:srgbClr val="006A96">
              <a:alpha val="69411"/>
            </a:srgbClr>
          </a:solidFill>
          <a:ln>
            <a:noFill/>
          </a:ln>
        </p:spPr>
        <p:txBody>
          <a:bodyPr spcFirstLastPara="1" wrap="square" lIns="182875" tIns="182875" rIns="182875" bIns="182875" anchor="ctr" anchorCtr="0">
            <a:noAutofit/>
          </a:bodyPr>
          <a:lstStyle/>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0" i="0" u="none" strike="noStrike" cap="none">
              <a:solidFill>
                <a:schemeClr val="dk1"/>
              </a:solidFill>
              <a:latin typeface="Arial"/>
              <a:ea typeface="Arial"/>
              <a:cs typeface="Arial"/>
              <a:sym typeface="Arial"/>
            </a:endParaRPr>
          </a:p>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1" i="0" u="none" strike="noStrike" cap="none">
              <a:solidFill>
                <a:schemeClr val="lt1"/>
              </a:solidFill>
              <a:latin typeface="Calibri"/>
              <a:ea typeface="Calibri"/>
              <a:cs typeface="Calibri"/>
              <a:sym typeface="Calibri"/>
            </a:endParaRPr>
          </a:p>
        </p:txBody>
      </p:sp>
      <p:sp>
        <p:nvSpPr>
          <p:cNvPr id="205" name="Google Shape;205;p40"/>
          <p:cNvSpPr>
            <a:spLocks noGrp="1"/>
          </p:cNvSpPr>
          <p:nvPr>
            <p:ph type="pic" idx="2"/>
          </p:nvPr>
        </p:nvSpPr>
        <p:spPr>
          <a:xfrm>
            <a:off x="4573168" y="2"/>
            <a:ext cx="4570833" cy="5142075"/>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lvl1pPr marR="0" lvl="0" algn="ctr" rtl="0">
              <a:lnSpc>
                <a:spcPct val="184678"/>
              </a:lnSpc>
              <a:spcBef>
                <a:spcPts val="450"/>
              </a:spcBef>
              <a:spcAft>
                <a:spcPts val="0"/>
              </a:spcAft>
              <a:buClr>
                <a:srgbClr val="FFFFFF"/>
              </a:buClr>
              <a:buSzPts val="731"/>
              <a:buFont typeface="Arial"/>
              <a:buNone/>
              <a:defRPr sz="731" b="1" i="0" u="none" strike="noStrike" cap="none">
                <a:solidFill>
                  <a:srgbClr val="FFFFFF"/>
                </a:solidFill>
                <a:latin typeface="Arial"/>
                <a:ea typeface="Arial"/>
                <a:cs typeface="Arial"/>
                <a:sym typeface="Arial"/>
              </a:defRPr>
            </a:lvl1pPr>
            <a:lvl2pPr marR="0" lvl="1"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2pPr>
            <a:lvl3pPr marR="0" lvl="2"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3pPr>
            <a:lvl4pPr marR="0" lvl="3"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4pPr>
            <a:lvl5pPr marR="0" lvl="4"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R="0" lvl="6"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R="0" lvl="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R="0" lvl="8"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206" name="Google Shape;206;p40"/>
          <p:cNvSpPr txBox="1">
            <a:spLocks noGrp="1"/>
          </p:cNvSpPr>
          <p:nvPr>
            <p:ph type="body" idx="1"/>
          </p:nvPr>
        </p:nvSpPr>
        <p:spPr>
          <a:xfrm>
            <a:off x="365760" y="628650"/>
            <a:ext cx="3924404" cy="4292974"/>
          </a:xfrm>
          <a:prstGeom prst="rect">
            <a:avLst/>
          </a:prstGeom>
          <a:noFill/>
          <a:ln>
            <a:noFill/>
          </a:ln>
        </p:spPr>
        <p:txBody>
          <a:bodyPr spcFirstLastPara="1" wrap="square" lIns="91425" tIns="91425" rIns="91425" bIns="91425" anchor="t" anchorCtr="0">
            <a:noAutofit/>
          </a:bodyPr>
          <a:lstStyle>
            <a:lvl1pPr marL="457200" marR="0" lvl="0" indent="-323850" algn="l">
              <a:lnSpc>
                <a:spcPct val="90000"/>
              </a:lnSpc>
              <a:spcBef>
                <a:spcPts val="45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1pPr>
            <a:lvl2pPr marL="914400" marR="0" lvl="1"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2pPr>
            <a:lvl3pPr marL="1371600" marR="0" lvl="2"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3pPr>
            <a:lvl4pPr marL="1828800" marR="0" lvl="3"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4pPr>
            <a:lvl5pPr marL="2286000" marR="0" lvl="4"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207" name="Google Shape;207;p40"/>
          <p:cNvSpPr txBox="1"/>
          <p:nvPr/>
        </p:nvSpPr>
        <p:spPr>
          <a:xfrm>
            <a:off x="4893276" y="628650"/>
            <a:ext cx="1400432" cy="741405"/>
          </a:xfrm>
          <a:prstGeom prst="rect">
            <a:avLst/>
          </a:prstGeom>
          <a:solidFill>
            <a:srgbClr val="006A96">
              <a:alpha val="69411"/>
            </a:srgbClr>
          </a:solidFill>
          <a:ln>
            <a:noFill/>
          </a:ln>
        </p:spPr>
        <p:txBody>
          <a:bodyPr spcFirstLastPara="1" wrap="square" lIns="91425" tIns="182875" rIns="91425" bIns="182875" anchor="ctr" anchorCtr="0">
            <a:noAutofit/>
          </a:bodyPr>
          <a:lstStyle/>
          <a:p>
            <a:pPr marL="0" marR="0" lvl="0" indent="0" algn="r" rtl="0">
              <a:lnSpc>
                <a:spcPct val="100000"/>
              </a:lnSpc>
              <a:spcBef>
                <a:spcPts val="0"/>
              </a:spcBef>
              <a:spcAft>
                <a:spcPts val="0"/>
              </a:spcAft>
              <a:buClr>
                <a:srgbClr val="FFFFFF"/>
              </a:buClr>
              <a:buSzPts val="4800"/>
              <a:buFont typeface="Calibri"/>
              <a:buNone/>
            </a:pPr>
            <a:r>
              <a:rPr lang="en-GB" sz="4800" b="1" i="0" u="none" strike="noStrike" cap="none">
                <a:solidFill>
                  <a:srgbClr val="FFFFFF"/>
                </a:solidFill>
                <a:latin typeface="Calibri"/>
                <a:ea typeface="Calibri"/>
                <a:cs typeface="Calibri"/>
                <a:sym typeface="Calibri"/>
              </a:rPr>
              <a:t>####</a:t>
            </a:r>
            <a:endParaRPr sz="4800" b="1" i="0" u="none" strike="noStrike" cap="none">
              <a:solidFill>
                <a:srgbClr val="FFFFFF"/>
              </a:solidFill>
              <a:latin typeface="Calibri"/>
              <a:ea typeface="Calibri"/>
              <a:cs typeface="Calibri"/>
              <a:sym typeface="Calibri"/>
            </a:endParaRPr>
          </a:p>
        </p:txBody>
      </p:sp>
      <p:sp>
        <p:nvSpPr>
          <p:cNvPr id="208" name="Google Shape;208;p40"/>
          <p:cNvSpPr txBox="1"/>
          <p:nvPr/>
        </p:nvSpPr>
        <p:spPr>
          <a:xfrm>
            <a:off x="6293708" y="628650"/>
            <a:ext cx="2850293" cy="741405"/>
          </a:xfrm>
          <a:prstGeom prst="rect">
            <a:avLst/>
          </a:prstGeom>
          <a:solidFill>
            <a:srgbClr val="006A96">
              <a:alpha val="69411"/>
            </a:srgbClr>
          </a:solidFill>
          <a:ln>
            <a:noFill/>
          </a:ln>
        </p:spPr>
        <p:txBody>
          <a:bodyPr spcFirstLastPara="1" wrap="square" lIns="182875" tIns="182875" rIns="182875" bIns="182875" anchor="ctr" anchorCtr="0">
            <a:noAutofit/>
          </a:bodyPr>
          <a:lstStyle/>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0" i="0" u="none" strike="noStrike" cap="none">
              <a:solidFill>
                <a:schemeClr val="dk1"/>
              </a:solidFill>
              <a:latin typeface="Arial"/>
              <a:ea typeface="Arial"/>
              <a:cs typeface="Arial"/>
              <a:sym typeface="Arial"/>
            </a:endParaRPr>
          </a:p>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1" i="0" u="none" strike="noStrike" cap="none">
              <a:solidFill>
                <a:schemeClr val="lt1"/>
              </a:solidFill>
              <a:latin typeface="Calibri"/>
              <a:ea typeface="Calibri"/>
              <a:cs typeface="Calibri"/>
              <a:sym typeface="Calibri"/>
            </a:endParaRPr>
          </a:p>
        </p:txBody>
      </p:sp>
      <p:sp>
        <p:nvSpPr>
          <p:cNvPr id="209" name="Google Shape;209;p40"/>
          <p:cNvSpPr txBox="1"/>
          <p:nvPr/>
        </p:nvSpPr>
        <p:spPr>
          <a:xfrm>
            <a:off x="4893276" y="1679719"/>
            <a:ext cx="1400432" cy="741405"/>
          </a:xfrm>
          <a:prstGeom prst="rect">
            <a:avLst/>
          </a:prstGeom>
          <a:solidFill>
            <a:srgbClr val="006A96">
              <a:alpha val="69411"/>
            </a:srgbClr>
          </a:solidFill>
          <a:ln>
            <a:noFill/>
          </a:ln>
        </p:spPr>
        <p:txBody>
          <a:bodyPr spcFirstLastPara="1" wrap="square" lIns="91425" tIns="182875" rIns="91425" bIns="182875" anchor="ctr" anchorCtr="0">
            <a:noAutofit/>
          </a:bodyPr>
          <a:lstStyle/>
          <a:p>
            <a:pPr marL="0" marR="0" lvl="0" indent="0" algn="r" rtl="0">
              <a:lnSpc>
                <a:spcPct val="100000"/>
              </a:lnSpc>
              <a:spcBef>
                <a:spcPts val="0"/>
              </a:spcBef>
              <a:spcAft>
                <a:spcPts val="0"/>
              </a:spcAft>
              <a:buClr>
                <a:srgbClr val="FFFFFF"/>
              </a:buClr>
              <a:buSzPts val="4800"/>
              <a:buFont typeface="Calibri"/>
              <a:buNone/>
            </a:pPr>
            <a:r>
              <a:rPr lang="en-GB" sz="4800" b="1" i="0" u="none" strike="noStrike" cap="none">
                <a:solidFill>
                  <a:srgbClr val="FFFFFF"/>
                </a:solidFill>
                <a:latin typeface="Calibri"/>
                <a:ea typeface="Calibri"/>
                <a:cs typeface="Calibri"/>
                <a:sym typeface="Calibri"/>
              </a:rPr>
              <a:t>####</a:t>
            </a:r>
            <a:endParaRPr sz="4800" b="1" i="0" u="none" strike="noStrike" cap="none">
              <a:solidFill>
                <a:srgbClr val="FFFFFF"/>
              </a:solidFill>
              <a:latin typeface="Calibri"/>
              <a:ea typeface="Calibri"/>
              <a:cs typeface="Calibri"/>
              <a:sym typeface="Calibri"/>
            </a:endParaRPr>
          </a:p>
        </p:txBody>
      </p:sp>
      <p:sp>
        <p:nvSpPr>
          <p:cNvPr id="210" name="Google Shape;210;p40"/>
          <p:cNvSpPr txBox="1"/>
          <p:nvPr/>
        </p:nvSpPr>
        <p:spPr>
          <a:xfrm>
            <a:off x="6293708" y="1679719"/>
            <a:ext cx="2850293" cy="741405"/>
          </a:xfrm>
          <a:prstGeom prst="rect">
            <a:avLst/>
          </a:prstGeom>
          <a:solidFill>
            <a:srgbClr val="006A96">
              <a:alpha val="69411"/>
            </a:srgbClr>
          </a:solidFill>
          <a:ln>
            <a:noFill/>
          </a:ln>
        </p:spPr>
        <p:txBody>
          <a:bodyPr spcFirstLastPara="1" wrap="square" lIns="182875" tIns="182875" rIns="182875" bIns="182875" anchor="ctr" anchorCtr="0">
            <a:noAutofit/>
          </a:bodyPr>
          <a:lstStyle/>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0" i="0" u="none" strike="noStrike" cap="none">
              <a:solidFill>
                <a:schemeClr val="dk1"/>
              </a:solidFill>
              <a:latin typeface="Arial"/>
              <a:ea typeface="Arial"/>
              <a:cs typeface="Arial"/>
              <a:sym typeface="Arial"/>
            </a:endParaRPr>
          </a:p>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1" i="0" u="none" strike="noStrike" cap="none">
              <a:solidFill>
                <a:schemeClr val="lt1"/>
              </a:solidFill>
              <a:latin typeface="Calibri"/>
              <a:ea typeface="Calibri"/>
              <a:cs typeface="Calibri"/>
              <a:sym typeface="Calibri"/>
            </a:endParaRPr>
          </a:p>
        </p:txBody>
      </p:sp>
      <p:sp>
        <p:nvSpPr>
          <p:cNvPr id="211" name="Google Shape;211;p40"/>
          <p:cNvSpPr txBox="1"/>
          <p:nvPr/>
        </p:nvSpPr>
        <p:spPr>
          <a:xfrm>
            <a:off x="4893276" y="2747319"/>
            <a:ext cx="1400432" cy="741405"/>
          </a:xfrm>
          <a:prstGeom prst="rect">
            <a:avLst/>
          </a:prstGeom>
          <a:solidFill>
            <a:srgbClr val="006A96">
              <a:alpha val="69411"/>
            </a:srgbClr>
          </a:solidFill>
          <a:ln>
            <a:noFill/>
          </a:ln>
        </p:spPr>
        <p:txBody>
          <a:bodyPr spcFirstLastPara="1" wrap="square" lIns="91425" tIns="182875" rIns="91425" bIns="182875" anchor="ctr" anchorCtr="0">
            <a:noAutofit/>
          </a:bodyPr>
          <a:lstStyle/>
          <a:p>
            <a:pPr marL="0" marR="0" lvl="0" indent="0" algn="r" rtl="0">
              <a:lnSpc>
                <a:spcPct val="100000"/>
              </a:lnSpc>
              <a:spcBef>
                <a:spcPts val="0"/>
              </a:spcBef>
              <a:spcAft>
                <a:spcPts val="0"/>
              </a:spcAft>
              <a:buClr>
                <a:srgbClr val="FFFFFF"/>
              </a:buClr>
              <a:buSzPts val="4800"/>
              <a:buFont typeface="Calibri"/>
              <a:buNone/>
            </a:pPr>
            <a:r>
              <a:rPr lang="en-GB" sz="4800" b="1" i="0" u="none" strike="noStrike" cap="none">
                <a:solidFill>
                  <a:srgbClr val="FFFFFF"/>
                </a:solidFill>
                <a:latin typeface="Calibri"/>
                <a:ea typeface="Calibri"/>
                <a:cs typeface="Calibri"/>
                <a:sym typeface="Calibri"/>
              </a:rPr>
              <a:t>####</a:t>
            </a:r>
            <a:endParaRPr sz="4800" b="1" i="0" u="none" strike="noStrike" cap="none">
              <a:solidFill>
                <a:srgbClr val="FFFFFF"/>
              </a:solidFill>
              <a:latin typeface="Calibri"/>
              <a:ea typeface="Calibri"/>
              <a:cs typeface="Calibri"/>
              <a:sym typeface="Calibri"/>
            </a:endParaRPr>
          </a:p>
        </p:txBody>
      </p:sp>
      <p:sp>
        <p:nvSpPr>
          <p:cNvPr id="212" name="Google Shape;212;p40"/>
          <p:cNvSpPr txBox="1"/>
          <p:nvPr/>
        </p:nvSpPr>
        <p:spPr>
          <a:xfrm>
            <a:off x="6293708" y="2747319"/>
            <a:ext cx="2850293" cy="741405"/>
          </a:xfrm>
          <a:prstGeom prst="rect">
            <a:avLst/>
          </a:prstGeom>
          <a:solidFill>
            <a:srgbClr val="006A96">
              <a:alpha val="69411"/>
            </a:srgbClr>
          </a:solidFill>
          <a:ln>
            <a:noFill/>
          </a:ln>
        </p:spPr>
        <p:txBody>
          <a:bodyPr spcFirstLastPara="1" wrap="square" lIns="182875" tIns="182875" rIns="182875" bIns="182875" anchor="ctr" anchorCtr="0">
            <a:noAutofit/>
          </a:bodyPr>
          <a:lstStyle/>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0" i="0" u="none" strike="noStrike" cap="none">
              <a:solidFill>
                <a:schemeClr val="dk1"/>
              </a:solidFill>
              <a:latin typeface="Arial"/>
              <a:ea typeface="Arial"/>
              <a:cs typeface="Arial"/>
              <a:sym typeface="Arial"/>
            </a:endParaRPr>
          </a:p>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1" i="0" u="none" strike="noStrike" cap="none">
              <a:solidFill>
                <a:schemeClr val="lt1"/>
              </a:solidFill>
              <a:latin typeface="Calibri"/>
              <a:ea typeface="Calibri"/>
              <a:cs typeface="Calibri"/>
              <a:sym typeface="Calibri"/>
            </a:endParaRPr>
          </a:p>
        </p:txBody>
      </p:sp>
      <p:sp>
        <p:nvSpPr>
          <p:cNvPr id="213" name="Google Shape;213;p40"/>
          <p:cNvSpPr txBox="1"/>
          <p:nvPr/>
        </p:nvSpPr>
        <p:spPr>
          <a:xfrm>
            <a:off x="4893276" y="3801762"/>
            <a:ext cx="1400432" cy="741405"/>
          </a:xfrm>
          <a:prstGeom prst="rect">
            <a:avLst/>
          </a:prstGeom>
          <a:solidFill>
            <a:srgbClr val="006A96">
              <a:alpha val="69411"/>
            </a:srgbClr>
          </a:solidFill>
          <a:ln>
            <a:noFill/>
          </a:ln>
        </p:spPr>
        <p:txBody>
          <a:bodyPr spcFirstLastPara="1" wrap="square" lIns="91425" tIns="182875" rIns="91425" bIns="182875" anchor="ctr" anchorCtr="0">
            <a:noAutofit/>
          </a:bodyPr>
          <a:lstStyle/>
          <a:p>
            <a:pPr marL="0" marR="0" lvl="0" indent="0" algn="r" rtl="0">
              <a:lnSpc>
                <a:spcPct val="100000"/>
              </a:lnSpc>
              <a:spcBef>
                <a:spcPts val="0"/>
              </a:spcBef>
              <a:spcAft>
                <a:spcPts val="0"/>
              </a:spcAft>
              <a:buClr>
                <a:srgbClr val="FFFFFF"/>
              </a:buClr>
              <a:buSzPts val="4800"/>
              <a:buFont typeface="Calibri"/>
              <a:buNone/>
            </a:pPr>
            <a:r>
              <a:rPr lang="en-GB" sz="4800" b="1" i="0" u="none" strike="noStrike" cap="none">
                <a:solidFill>
                  <a:srgbClr val="FFFFFF"/>
                </a:solidFill>
                <a:latin typeface="Calibri"/>
                <a:ea typeface="Calibri"/>
                <a:cs typeface="Calibri"/>
                <a:sym typeface="Calibri"/>
              </a:rPr>
              <a:t>####</a:t>
            </a:r>
            <a:endParaRPr sz="4800" b="1" i="0" u="none" strike="noStrike" cap="none">
              <a:solidFill>
                <a:srgbClr val="FFFFFF"/>
              </a:solidFill>
              <a:latin typeface="Calibri"/>
              <a:ea typeface="Calibri"/>
              <a:cs typeface="Calibri"/>
              <a:sym typeface="Calibri"/>
            </a:endParaRPr>
          </a:p>
        </p:txBody>
      </p:sp>
      <p:sp>
        <p:nvSpPr>
          <p:cNvPr id="214" name="Google Shape;214;p40"/>
          <p:cNvSpPr txBox="1"/>
          <p:nvPr/>
        </p:nvSpPr>
        <p:spPr>
          <a:xfrm>
            <a:off x="6293708" y="3801762"/>
            <a:ext cx="2850293" cy="741405"/>
          </a:xfrm>
          <a:prstGeom prst="rect">
            <a:avLst/>
          </a:prstGeom>
          <a:solidFill>
            <a:srgbClr val="006A96">
              <a:alpha val="69411"/>
            </a:srgbClr>
          </a:solidFill>
          <a:ln>
            <a:noFill/>
          </a:ln>
        </p:spPr>
        <p:txBody>
          <a:bodyPr spcFirstLastPara="1" wrap="square" lIns="182875" tIns="182875" rIns="182875" bIns="182875" anchor="ctr" anchorCtr="0">
            <a:noAutofit/>
          </a:bodyPr>
          <a:lstStyle/>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0" i="0" u="none" strike="noStrike" cap="none">
              <a:solidFill>
                <a:schemeClr val="dk1"/>
              </a:solidFill>
              <a:latin typeface="Arial"/>
              <a:ea typeface="Arial"/>
              <a:cs typeface="Arial"/>
              <a:sym typeface="Arial"/>
            </a:endParaRPr>
          </a:p>
          <a:p>
            <a:pPr marL="0" marR="0" lvl="0" indent="0" algn="l" rtl="0">
              <a:lnSpc>
                <a:spcPct val="111111"/>
              </a:lnSpc>
              <a:spcBef>
                <a:spcPts val="0"/>
              </a:spcBef>
              <a:spcAft>
                <a:spcPts val="0"/>
              </a:spcAft>
              <a:buClr>
                <a:schemeClr val="lt1"/>
              </a:buClr>
              <a:buSzPts val="1800"/>
              <a:buFont typeface="Calibri"/>
              <a:buNone/>
            </a:pPr>
            <a:r>
              <a:rPr lang="en-GB" sz="1800" b="1" i="0" u="none" strike="noStrike" cap="none">
                <a:solidFill>
                  <a:schemeClr val="lt1"/>
                </a:solidFill>
                <a:latin typeface="Calibri"/>
                <a:ea typeface="Calibri"/>
                <a:cs typeface="Calibri"/>
                <a:sym typeface="Calibri"/>
              </a:rPr>
              <a:t>Title</a:t>
            </a:r>
            <a:endParaRPr sz="1800" b="1"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Content+PhotoLeft">
  <p:cSld name="Title+Content+PhotoLeft">
    <p:bg>
      <p:bgPr>
        <a:solidFill>
          <a:schemeClr val="lt1"/>
        </a:solidFill>
        <a:effectLst/>
      </p:bgPr>
    </p:bg>
    <p:spTree>
      <p:nvGrpSpPr>
        <p:cNvPr id="1" name="Shape 215"/>
        <p:cNvGrpSpPr/>
        <p:nvPr/>
      </p:nvGrpSpPr>
      <p:grpSpPr>
        <a:xfrm>
          <a:off x="0" y="0"/>
          <a:ext cx="0" cy="0"/>
          <a:chOff x="0" y="0"/>
          <a:chExt cx="0" cy="0"/>
        </a:xfrm>
      </p:grpSpPr>
      <p:sp>
        <p:nvSpPr>
          <p:cNvPr id="216" name="Google Shape;216;p41"/>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17" name="Google Shape;217;p41"/>
          <p:cNvSpPr>
            <a:spLocks noGrp="1"/>
          </p:cNvSpPr>
          <p:nvPr>
            <p:ph type="pic" idx="2"/>
          </p:nvPr>
        </p:nvSpPr>
        <p:spPr>
          <a:xfrm>
            <a:off x="317500" y="1014293"/>
            <a:ext cx="4760913" cy="3872753"/>
          </a:xfrm>
          <a:prstGeom prst="rect">
            <a:avLst/>
          </a:prstGeom>
          <a:noFill/>
          <a:ln>
            <a:noFill/>
          </a:ln>
        </p:spPr>
        <p:txBody>
          <a:bodyPr spcFirstLastPara="1" wrap="square" lIns="91425" tIns="91425" rIns="91425" bIns="91425" anchor="ctr" anchorCtr="1">
            <a:noAutofit/>
          </a:bodyPr>
          <a:lstStyle>
            <a:lvl1pPr marR="0" lvl="0" algn="ctr" rtl="0">
              <a:lnSpc>
                <a:spcPct val="171319"/>
              </a:lnSpc>
              <a:spcBef>
                <a:spcPts val="450"/>
              </a:spcBef>
              <a:spcAft>
                <a:spcPts val="0"/>
              </a:spcAft>
              <a:buClr>
                <a:srgbClr val="006C92"/>
              </a:buClr>
              <a:buSzPts val="788"/>
              <a:buFont typeface="Arial"/>
              <a:buNone/>
              <a:defRPr sz="788" b="0" i="0" u="none" strike="noStrike" cap="none">
                <a:solidFill>
                  <a:srgbClr val="006C92"/>
                </a:solidFill>
                <a:latin typeface="Calibri"/>
                <a:ea typeface="Calibri"/>
                <a:cs typeface="Calibri"/>
                <a:sym typeface="Calibri"/>
              </a:defRPr>
            </a:lvl1pPr>
            <a:lvl2pPr marR="0" lvl="1" algn="l" rtl="0">
              <a:lnSpc>
                <a:spcPct val="77408"/>
              </a:lnSpc>
              <a:spcBef>
                <a:spcPts val="900"/>
              </a:spcBef>
              <a:spcAft>
                <a:spcPts val="0"/>
              </a:spcAft>
              <a:buClr>
                <a:srgbClr val="006C92"/>
              </a:buClr>
              <a:buSzPts val="1744"/>
              <a:buFont typeface="Arial"/>
              <a:buNone/>
              <a:defRPr sz="1744" b="0" i="0" u="none" strike="noStrike" cap="none">
                <a:solidFill>
                  <a:srgbClr val="006C92"/>
                </a:solidFill>
                <a:latin typeface="Calibri"/>
                <a:ea typeface="Calibri"/>
                <a:cs typeface="Calibri"/>
                <a:sym typeface="Calibri"/>
              </a:defRPr>
            </a:lvl2pPr>
            <a:lvl3pPr marR="0" lvl="2" algn="l" rtl="0">
              <a:lnSpc>
                <a:spcPct val="88874"/>
              </a:lnSpc>
              <a:spcBef>
                <a:spcPts val="900"/>
              </a:spcBef>
              <a:spcAft>
                <a:spcPts val="0"/>
              </a:spcAft>
              <a:buClr>
                <a:srgbClr val="006C92"/>
              </a:buClr>
              <a:buSzPts val="1519"/>
              <a:buFont typeface="Arial"/>
              <a:buNone/>
              <a:defRPr sz="1519" b="0" i="0" u="none" strike="noStrike" cap="none">
                <a:solidFill>
                  <a:srgbClr val="006C92"/>
                </a:solidFill>
                <a:latin typeface="Calibri"/>
                <a:ea typeface="Calibri"/>
                <a:cs typeface="Calibri"/>
                <a:sym typeface="Calibri"/>
              </a:defRPr>
            </a:lvl3pPr>
            <a:lvl4pPr marR="0" lvl="3"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4pPr>
            <a:lvl5pPr marR="0" lvl="4"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6pPr>
            <a:lvl7pPr marR="0" lvl="6"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7pPr>
            <a:lvl8pPr marR="0" lvl="7"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8pPr>
            <a:lvl9pPr marR="0" lvl="8"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9pPr>
          </a:lstStyle>
          <a:p>
            <a:endParaRPr/>
          </a:p>
        </p:txBody>
      </p:sp>
      <p:sp>
        <p:nvSpPr>
          <p:cNvPr id="218" name="Google Shape;218;p41"/>
          <p:cNvSpPr txBox="1">
            <a:spLocks noGrp="1"/>
          </p:cNvSpPr>
          <p:nvPr>
            <p:ph type="ctrTitle"/>
          </p:nvPr>
        </p:nvSpPr>
        <p:spPr>
          <a:xfrm>
            <a:off x="-123568" y="188158"/>
            <a:ext cx="9005882" cy="608855"/>
          </a:xfrm>
          <a:prstGeom prst="rect">
            <a:avLst/>
          </a:prstGeom>
          <a:solidFill>
            <a:srgbClr val="006C92"/>
          </a:solidFill>
          <a:ln>
            <a:noFill/>
          </a:ln>
        </p:spPr>
        <p:txBody>
          <a:bodyPr spcFirstLastPara="1" wrap="square" lIns="91425" tIns="91425" rIns="91425" bIns="91425" anchor="ctr" anchorCtr="0">
            <a:noAutofit/>
          </a:bodyPr>
          <a:lstStyle>
            <a:lvl1pPr marR="0" lvl="0" algn="l">
              <a:lnSpc>
                <a:spcPct val="86666"/>
              </a:lnSpc>
              <a:spcBef>
                <a:spcPts val="0"/>
              </a:spcBef>
              <a:spcAft>
                <a:spcPts val="0"/>
              </a:spcAft>
              <a:buClr>
                <a:schemeClr val="lt1"/>
              </a:buClr>
              <a:buSzPts val="2250"/>
              <a:buFont typeface="Calibri"/>
              <a:buNone/>
              <a:defRPr sz="2250" b="1" i="0" u="none" strike="noStrike" cap="non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219" name="Google Shape;219;p41"/>
          <p:cNvSpPr txBox="1">
            <a:spLocks noGrp="1"/>
          </p:cNvSpPr>
          <p:nvPr>
            <p:ph type="body" idx="1"/>
          </p:nvPr>
        </p:nvSpPr>
        <p:spPr>
          <a:xfrm>
            <a:off x="5293894" y="1014293"/>
            <a:ext cx="3588420" cy="3872753"/>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45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1pPr>
            <a:lvl2pPr marL="914400" marR="0" lvl="1"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2pPr>
            <a:lvl3pPr marL="1371600" marR="0" lvl="2"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3pPr>
            <a:lvl4pPr marL="1828800" marR="0" lvl="3"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4pPr>
            <a:lvl5pPr marL="2286000" marR="0" lvl="4"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Title+Content+PhotoLeft">
  <p:cSld name="2_Title+Content+PhotoLeft">
    <p:bg>
      <p:bgPr>
        <a:solidFill>
          <a:srgbClr val="006A96"/>
        </a:solidFill>
        <a:effectLst/>
      </p:bgPr>
    </p:bg>
    <p:spTree>
      <p:nvGrpSpPr>
        <p:cNvPr id="1" name="Shape 220"/>
        <p:cNvGrpSpPr/>
        <p:nvPr/>
      </p:nvGrpSpPr>
      <p:grpSpPr>
        <a:xfrm>
          <a:off x="0" y="0"/>
          <a:ext cx="0" cy="0"/>
          <a:chOff x="0" y="0"/>
          <a:chExt cx="0" cy="0"/>
        </a:xfrm>
      </p:grpSpPr>
      <p:sp>
        <p:nvSpPr>
          <p:cNvPr id="221" name="Google Shape;221;p42"/>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22" name="Google Shape;222;p42"/>
          <p:cNvSpPr>
            <a:spLocks noGrp="1"/>
          </p:cNvSpPr>
          <p:nvPr>
            <p:ph type="pic" idx="2"/>
          </p:nvPr>
        </p:nvSpPr>
        <p:spPr>
          <a:xfrm>
            <a:off x="317500" y="1014293"/>
            <a:ext cx="4760913" cy="3872753"/>
          </a:xfrm>
          <a:prstGeom prst="rect">
            <a:avLst/>
          </a:prstGeom>
          <a:noFill/>
          <a:ln>
            <a:noFill/>
          </a:ln>
        </p:spPr>
        <p:txBody>
          <a:bodyPr spcFirstLastPara="1" wrap="square" lIns="91425" tIns="91425" rIns="91425" bIns="91425" anchor="ctr" anchorCtr="1">
            <a:noAutofit/>
          </a:bodyPr>
          <a:lstStyle>
            <a:lvl1pPr marR="0" lvl="0" algn="ctr" rtl="0">
              <a:lnSpc>
                <a:spcPct val="171319"/>
              </a:lnSpc>
              <a:spcBef>
                <a:spcPts val="450"/>
              </a:spcBef>
              <a:spcAft>
                <a:spcPts val="0"/>
              </a:spcAft>
              <a:buClr>
                <a:schemeClr val="lt1"/>
              </a:buClr>
              <a:buSzPts val="788"/>
              <a:buFont typeface="Arial"/>
              <a:buNone/>
              <a:defRPr sz="788" b="0" i="0" u="none" strike="noStrike" cap="none">
                <a:solidFill>
                  <a:schemeClr val="lt1"/>
                </a:solidFill>
                <a:latin typeface="Calibri"/>
                <a:ea typeface="Calibri"/>
                <a:cs typeface="Calibri"/>
                <a:sym typeface="Calibri"/>
              </a:defRPr>
            </a:lvl1pPr>
            <a:lvl2pPr marR="0" lvl="1" algn="l" rtl="0">
              <a:lnSpc>
                <a:spcPct val="77408"/>
              </a:lnSpc>
              <a:spcBef>
                <a:spcPts val="900"/>
              </a:spcBef>
              <a:spcAft>
                <a:spcPts val="0"/>
              </a:spcAft>
              <a:buClr>
                <a:srgbClr val="006C92"/>
              </a:buClr>
              <a:buSzPts val="1744"/>
              <a:buFont typeface="Arial"/>
              <a:buNone/>
              <a:defRPr sz="1744" b="0" i="0" u="none" strike="noStrike" cap="none">
                <a:solidFill>
                  <a:srgbClr val="006C92"/>
                </a:solidFill>
                <a:latin typeface="Calibri"/>
                <a:ea typeface="Calibri"/>
                <a:cs typeface="Calibri"/>
                <a:sym typeface="Calibri"/>
              </a:defRPr>
            </a:lvl2pPr>
            <a:lvl3pPr marR="0" lvl="2" algn="l" rtl="0">
              <a:lnSpc>
                <a:spcPct val="88874"/>
              </a:lnSpc>
              <a:spcBef>
                <a:spcPts val="900"/>
              </a:spcBef>
              <a:spcAft>
                <a:spcPts val="0"/>
              </a:spcAft>
              <a:buClr>
                <a:srgbClr val="006C92"/>
              </a:buClr>
              <a:buSzPts val="1519"/>
              <a:buFont typeface="Arial"/>
              <a:buNone/>
              <a:defRPr sz="1519" b="0" i="0" u="none" strike="noStrike" cap="none">
                <a:solidFill>
                  <a:srgbClr val="006C92"/>
                </a:solidFill>
                <a:latin typeface="Calibri"/>
                <a:ea typeface="Calibri"/>
                <a:cs typeface="Calibri"/>
                <a:sym typeface="Calibri"/>
              </a:defRPr>
            </a:lvl3pPr>
            <a:lvl4pPr marR="0" lvl="3"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4pPr>
            <a:lvl5pPr marR="0" lvl="4"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6pPr>
            <a:lvl7pPr marR="0" lvl="6"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7pPr>
            <a:lvl8pPr marR="0" lvl="7"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8pPr>
            <a:lvl9pPr marR="0" lvl="8"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9pPr>
          </a:lstStyle>
          <a:p>
            <a:endParaRPr/>
          </a:p>
        </p:txBody>
      </p:sp>
      <p:sp>
        <p:nvSpPr>
          <p:cNvPr id="223" name="Google Shape;223;p42"/>
          <p:cNvSpPr txBox="1">
            <a:spLocks noGrp="1"/>
          </p:cNvSpPr>
          <p:nvPr>
            <p:ph type="ctrTitle"/>
          </p:nvPr>
        </p:nvSpPr>
        <p:spPr>
          <a:xfrm>
            <a:off x="-123568" y="188158"/>
            <a:ext cx="9005882" cy="608855"/>
          </a:xfrm>
          <a:prstGeom prst="rect">
            <a:avLst/>
          </a:prstGeom>
          <a:solidFill>
            <a:schemeClr val="lt1"/>
          </a:solidFill>
          <a:ln>
            <a:noFill/>
          </a:ln>
        </p:spPr>
        <p:txBody>
          <a:bodyPr spcFirstLastPara="1" wrap="square" lIns="91425" tIns="91425" rIns="91425" bIns="91425" anchor="ctr" anchorCtr="0">
            <a:noAutofit/>
          </a:bodyPr>
          <a:lstStyle>
            <a:lvl1pPr marR="0" lvl="0" algn="l">
              <a:lnSpc>
                <a:spcPct val="86666"/>
              </a:lnSpc>
              <a:spcBef>
                <a:spcPts val="0"/>
              </a:spcBef>
              <a:spcAft>
                <a:spcPts val="0"/>
              </a:spcAft>
              <a:buClr>
                <a:srgbClr val="006C92"/>
              </a:buClr>
              <a:buSzPts val="2250"/>
              <a:buFont typeface="Calibri"/>
              <a:buNone/>
              <a:defRPr sz="2250" b="1" i="0" u="none" strike="noStrike" cap="none">
                <a:solidFill>
                  <a:srgbClr val="006C9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224" name="Google Shape;224;p42"/>
          <p:cNvSpPr txBox="1">
            <a:spLocks noGrp="1"/>
          </p:cNvSpPr>
          <p:nvPr>
            <p:ph type="body" idx="1"/>
          </p:nvPr>
        </p:nvSpPr>
        <p:spPr>
          <a:xfrm>
            <a:off x="5293894" y="1014293"/>
            <a:ext cx="3588420" cy="3872753"/>
          </a:xfrm>
          <a:prstGeom prst="rect">
            <a:avLst/>
          </a:prstGeom>
          <a:noFill/>
          <a:ln>
            <a:noFill/>
          </a:ln>
        </p:spPr>
        <p:txBody>
          <a:bodyPr spcFirstLastPara="1" wrap="square" lIns="91425" tIns="91425" rIns="91425" bIns="91425" anchor="t" anchorCtr="0">
            <a:noAutofit/>
          </a:bodyPr>
          <a:lstStyle>
            <a:lvl1pPr marL="457200" marR="0" lvl="0" indent="-323850" algn="l">
              <a:lnSpc>
                <a:spcPct val="90000"/>
              </a:lnSpc>
              <a:spcBef>
                <a:spcPts val="45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1pPr>
            <a:lvl2pPr marL="914400" marR="0" lvl="1"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2pPr>
            <a:lvl3pPr marL="1371600" marR="0" lvl="2"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3pPr>
            <a:lvl4pPr marL="1828800" marR="0" lvl="3"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4pPr>
            <a:lvl5pPr marL="2286000" marR="0" lvl="4"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3_Title+Content+PhotoLeft">
  <p:cSld name="3_Title+Content+PhotoLeft">
    <p:bg>
      <p:bgPr>
        <a:solidFill>
          <a:schemeClr val="lt1"/>
        </a:solidFill>
        <a:effectLst/>
      </p:bgPr>
    </p:bg>
    <p:spTree>
      <p:nvGrpSpPr>
        <p:cNvPr id="1" name="Shape 225"/>
        <p:cNvGrpSpPr/>
        <p:nvPr/>
      </p:nvGrpSpPr>
      <p:grpSpPr>
        <a:xfrm>
          <a:off x="0" y="0"/>
          <a:ext cx="0" cy="0"/>
          <a:chOff x="0" y="0"/>
          <a:chExt cx="0" cy="0"/>
        </a:xfrm>
      </p:grpSpPr>
      <p:sp>
        <p:nvSpPr>
          <p:cNvPr id="226" name="Google Shape;226;p43"/>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31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27" name="Google Shape;227;p43"/>
          <p:cNvSpPr>
            <a:spLocks noGrp="1"/>
          </p:cNvSpPr>
          <p:nvPr>
            <p:ph type="pic" idx="2"/>
          </p:nvPr>
        </p:nvSpPr>
        <p:spPr>
          <a:xfrm>
            <a:off x="4149207" y="1014293"/>
            <a:ext cx="4733107" cy="3872753"/>
          </a:xfrm>
          <a:prstGeom prst="rect">
            <a:avLst/>
          </a:prstGeom>
          <a:noFill/>
          <a:ln>
            <a:noFill/>
          </a:ln>
        </p:spPr>
        <p:txBody>
          <a:bodyPr spcFirstLastPara="1" wrap="square" lIns="91425" tIns="91425" rIns="91425" bIns="91425" anchor="ctr" anchorCtr="1">
            <a:noAutofit/>
          </a:bodyPr>
          <a:lstStyle>
            <a:lvl1pPr marR="0" lvl="0" algn="ctr" rtl="0">
              <a:lnSpc>
                <a:spcPct val="171319"/>
              </a:lnSpc>
              <a:spcBef>
                <a:spcPts val="450"/>
              </a:spcBef>
              <a:spcAft>
                <a:spcPts val="0"/>
              </a:spcAft>
              <a:buClr>
                <a:srgbClr val="006C92"/>
              </a:buClr>
              <a:buSzPts val="788"/>
              <a:buFont typeface="Arial"/>
              <a:buNone/>
              <a:defRPr sz="788" b="0" i="0" u="none" strike="noStrike" cap="none">
                <a:solidFill>
                  <a:srgbClr val="006C92"/>
                </a:solidFill>
                <a:latin typeface="Calibri"/>
                <a:ea typeface="Calibri"/>
                <a:cs typeface="Calibri"/>
                <a:sym typeface="Calibri"/>
              </a:defRPr>
            </a:lvl1pPr>
            <a:lvl2pPr marR="0" lvl="1" algn="l" rtl="0">
              <a:lnSpc>
                <a:spcPct val="77408"/>
              </a:lnSpc>
              <a:spcBef>
                <a:spcPts val="900"/>
              </a:spcBef>
              <a:spcAft>
                <a:spcPts val="0"/>
              </a:spcAft>
              <a:buClr>
                <a:srgbClr val="006C92"/>
              </a:buClr>
              <a:buSzPts val="1744"/>
              <a:buFont typeface="Arial"/>
              <a:buNone/>
              <a:defRPr sz="1744" b="0" i="0" u="none" strike="noStrike" cap="none">
                <a:solidFill>
                  <a:srgbClr val="006C92"/>
                </a:solidFill>
                <a:latin typeface="Calibri"/>
                <a:ea typeface="Calibri"/>
                <a:cs typeface="Calibri"/>
                <a:sym typeface="Calibri"/>
              </a:defRPr>
            </a:lvl2pPr>
            <a:lvl3pPr marR="0" lvl="2" algn="l" rtl="0">
              <a:lnSpc>
                <a:spcPct val="88874"/>
              </a:lnSpc>
              <a:spcBef>
                <a:spcPts val="900"/>
              </a:spcBef>
              <a:spcAft>
                <a:spcPts val="0"/>
              </a:spcAft>
              <a:buClr>
                <a:srgbClr val="006C92"/>
              </a:buClr>
              <a:buSzPts val="1519"/>
              <a:buFont typeface="Arial"/>
              <a:buNone/>
              <a:defRPr sz="1519" b="0" i="0" u="none" strike="noStrike" cap="none">
                <a:solidFill>
                  <a:srgbClr val="006C92"/>
                </a:solidFill>
                <a:latin typeface="Calibri"/>
                <a:ea typeface="Calibri"/>
                <a:cs typeface="Calibri"/>
                <a:sym typeface="Calibri"/>
              </a:defRPr>
            </a:lvl3pPr>
            <a:lvl4pPr marR="0" lvl="3"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4pPr>
            <a:lvl5pPr marR="0" lvl="4"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6pPr>
            <a:lvl7pPr marR="0" lvl="6"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7pPr>
            <a:lvl8pPr marR="0" lvl="7"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8pPr>
            <a:lvl9pPr marR="0" lvl="8"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9pPr>
          </a:lstStyle>
          <a:p>
            <a:endParaRPr/>
          </a:p>
        </p:txBody>
      </p:sp>
      <p:sp>
        <p:nvSpPr>
          <p:cNvPr id="228" name="Google Shape;228;p43"/>
          <p:cNvSpPr txBox="1">
            <a:spLocks noGrp="1"/>
          </p:cNvSpPr>
          <p:nvPr>
            <p:ph type="ctrTitle"/>
          </p:nvPr>
        </p:nvSpPr>
        <p:spPr>
          <a:xfrm>
            <a:off x="-123568" y="188158"/>
            <a:ext cx="9005882" cy="608855"/>
          </a:xfrm>
          <a:prstGeom prst="rect">
            <a:avLst/>
          </a:prstGeom>
          <a:solidFill>
            <a:srgbClr val="006C92"/>
          </a:solidFill>
          <a:ln>
            <a:noFill/>
          </a:ln>
        </p:spPr>
        <p:txBody>
          <a:bodyPr spcFirstLastPara="1" wrap="square" lIns="91425" tIns="91425" rIns="91425" bIns="91425" anchor="ctr" anchorCtr="0">
            <a:noAutofit/>
          </a:bodyPr>
          <a:lstStyle>
            <a:lvl1pPr marR="0" lvl="0" algn="l">
              <a:lnSpc>
                <a:spcPct val="86666"/>
              </a:lnSpc>
              <a:spcBef>
                <a:spcPts val="0"/>
              </a:spcBef>
              <a:spcAft>
                <a:spcPts val="0"/>
              </a:spcAft>
              <a:buClr>
                <a:schemeClr val="lt1"/>
              </a:buClr>
              <a:buSzPts val="2250"/>
              <a:buFont typeface="Calibri"/>
              <a:buNone/>
              <a:defRPr sz="2250" b="1" i="0" u="none" strike="noStrike" cap="none">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229" name="Google Shape;229;p43"/>
          <p:cNvSpPr txBox="1">
            <a:spLocks noGrp="1"/>
          </p:cNvSpPr>
          <p:nvPr>
            <p:ph type="body" idx="1"/>
          </p:nvPr>
        </p:nvSpPr>
        <p:spPr>
          <a:xfrm>
            <a:off x="346509" y="1014293"/>
            <a:ext cx="3588420" cy="3872753"/>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45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1pPr>
            <a:lvl2pPr marL="914400" marR="0" lvl="1"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2pPr>
            <a:lvl3pPr marL="1371600" marR="0" lvl="2"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3pPr>
            <a:lvl4pPr marL="1828800" marR="0" lvl="3"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4pPr>
            <a:lvl5pPr marL="2286000" marR="0" lvl="4" indent="-228600" algn="l">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5_Title+Content+PhotoLeft">
  <p:cSld name="5_Title+Content+PhotoLeft">
    <p:bg>
      <p:bgPr>
        <a:solidFill>
          <a:srgbClr val="006A96"/>
        </a:solidFill>
        <a:effectLst/>
      </p:bgPr>
    </p:bg>
    <p:spTree>
      <p:nvGrpSpPr>
        <p:cNvPr id="1" name="Shape 230"/>
        <p:cNvGrpSpPr/>
        <p:nvPr/>
      </p:nvGrpSpPr>
      <p:grpSpPr>
        <a:xfrm>
          <a:off x="0" y="0"/>
          <a:ext cx="0" cy="0"/>
          <a:chOff x="0" y="0"/>
          <a:chExt cx="0" cy="0"/>
        </a:xfrm>
      </p:grpSpPr>
      <p:sp>
        <p:nvSpPr>
          <p:cNvPr id="231" name="Google Shape;231;p44"/>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2" name="Google Shape;232;p44"/>
          <p:cNvSpPr>
            <a:spLocks noGrp="1"/>
          </p:cNvSpPr>
          <p:nvPr>
            <p:ph type="pic" idx="2"/>
          </p:nvPr>
        </p:nvSpPr>
        <p:spPr>
          <a:xfrm>
            <a:off x="4149207" y="1025819"/>
            <a:ext cx="4700588" cy="3863822"/>
          </a:xfrm>
          <a:prstGeom prst="rect">
            <a:avLst/>
          </a:prstGeom>
          <a:noFill/>
          <a:ln>
            <a:noFill/>
          </a:ln>
        </p:spPr>
        <p:txBody>
          <a:bodyPr spcFirstLastPara="1" wrap="square" lIns="91425" tIns="91425" rIns="91425" bIns="91425" anchor="ctr" anchorCtr="1">
            <a:noAutofit/>
          </a:bodyPr>
          <a:lstStyle>
            <a:lvl1pPr marR="0" lvl="0" algn="ctr" rtl="0">
              <a:lnSpc>
                <a:spcPct val="171319"/>
              </a:lnSpc>
              <a:spcBef>
                <a:spcPts val="450"/>
              </a:spcBef>
              <a:spcAft>
                <a:spcPts val="0"/>
              </a:spcAft>
              <a:buClr>
                <a:schemeClr val="lt1"/>
              </a:buClr>
              <a:buSzPts val="788"/>
              <a:buFont typeface="Arial"/>
              <a:buNone/>
              <a:defRPr sz="788" b="0" i="0" u="none" strike="noStrike" cap="none">
                <a:solidFill>
                  <a:schemeClr val="lt1"/>
                </a:solidFill>
                <a:latin typeface="Calibri"/>
                <a:ea typeface="Calibri"/>
                <a:cs typeface="Calibri"/>
                <a:sym typeface="Calibri"/>
              </a:defRPr>
            </a:lvl1pPr>
            <a:lvl2pPr marR="0" lvl="1" algn="l" rtl="0">
              <a:lnSpc>
                <a:spcPct val="77408"/>
              </a:lnSpc>
              <a:spcBef>
                <a:spcPts val="900"/>
              </a:spcBef>
              <a:spcAft>
                <a:spcPts val="0"/>
              </a:spcAft>
              <a:buClr>
                <a:srgbClr val="006C92"/>
              </a:buClr>
              <a:buSzPts val="1744"/>
              <a:buFont typeface="Arial"/>
              <a:buNone/>
              <a:defRPr sz="1744" b="0" i="0" u="none" strike="noStrike" cap="none">
                <a:solidFill>
                  <a:srgbClr val="006C92"/>
                </a:solidFill>
                <a:latin typeface="Calibri"/>
                <a:ea typeface="Calibri"/>
                <a:cs typeface="Calibri"/>
                <a:sym typeface="Calibri"/>
              </a:defRPr>
            </a:lvl2pPr>
            <a:lvl3pPr marR="0" lvl="2" algn="l" rtl="0">
              <a:lnSpc>
                <a:spcPct val="88874"/>
              </a:lnSpc>
              <a:spcBef>
                <a:spcPts val="900"/>
              </a:spcBef>
              <a:spcAft>
                <a:spcPts val="0"/>
              </a:spcAft>
              <a:buClr>
                <a:srgbClr val="006C92"/>
              </a:buClr>
              <a:buSzPts val="1519"/>
              <a:buFont typeface="Arial"/>
              <a:buNone/>
              <a:defRPr sz="1519" b="0" i="0" u="none" strike="noStrike" cap="none">
                <a:solidFill>
                  <a:srgbClr val="006C92"/>
                </a:solidFill>
                <a:latin typeface="Calibri"/>
                <a:ea typeface="Calibri"/>
                <a:cs typeface="Calibri"/>
                <a:sym typeface="Calibri"/>
              </a:defRPr>
            </a:lvl3pPr>
            <a:lvl4pPr marR="0" lvl="3"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4pPr>
            <a:lvl5pPr marR="0" lvl="4"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6pPr>
            <a:lvl7pPr marR="0" lvl="6"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7pPr>
            <a:lvl8pPr marR="0" lvl="7"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8pPr>
            <a:lvl9pPr marR="0" lvl="8"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9pPr>
          </a:lstStyle>
          <a:p>
            <a:endParaRPr/>
          </a:p>
        </p:txBody>
      </p:sp>
      <p:sp>
        <p:nvSpPr>
          <p:cNvPr id="233" name="Google Shape;233;p44"/>
          <p:cNvSpPr txBox="1">
            <a:spLocks noGrp="1"/>
          </p:cNvSpPr>
          <p:nvPr>
            <p:ph type="ctrTitle"/>
          </p:nvPr>
        </p:nvSpPr>
        <p:spPr>
          <a:xfrm>
            <a:off x="-123568" y="188158"/>
            <a:ext cx="9005882" cy="608855"/>
          </a:xfrm>
          <a:prstGeom prst="rect">
            <a:avLst/>
          </a:prstGeom>
          <a:solidFill>
            <a:schemeClr val="lt1"/>
          </a:solidFill>
          <a:ln>
            <a:noFill/>
          </a:ln>
        </p:spPr>
        <p:txBody>
          <a:bodyPr spcFirstLastPara="1" wrap="square" lIns="91425" tIns="91425" rIns="91425" bIns="91425" anchor="ctr" anchorCtr="0">
            <a:noAutofit/>
          </a:bodyPr>
          <a:lstStyle>
            <a:lvl1pPr marR="0" lvl="0" algn="l">
              <a:lnSpc>
                <a:spcPct val="86666"/>
              </a:lnSpc>
              <a:spcBef>
                <a:spcPts val="0"/>
              </a:spcBef>
              <a:spcAft>
                <a:spcPts val="0"/>
              </a:spcAft>
              <a:buClr>
                <a:srgbClr val="006C92"/>
              </a:buClr>
              <a:buSzPts val="2250"/>
              <a:buFont typeface="Calibri"/>
              <a:buNone/>
              <a:defRPr sz="2250" b="1" i="0" u="none" strike="noStrike" cap="none">
                <a:solidFill>
                  <a:srgbClr val="006C9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234" name="Google Shape;234;p44"/>
          <p:cNvSpPr txBox="1">
            <a:spLocks noGrp="1"/>
          </p:cNvSpPr>
          <p:nvPr>
            <p:ph type="body" idx="1"/>
          </p:nvPr>
        </p:nvSpPr>
        <p:spPr>
          <a:xfrm>
            <a:off x="346509" y="1025818"/>
            <a:ext cx="3588420" cy="3861227"/>
          </a:xfrm>
          <a:prstGeom prst="rect">
            <a:avLst/>
          </a:prstGeom>
          <a:noFill/>
          <a:ln>
            <a:noFill/>
          </a:ln>
        </p:spPr>
        <p:txBody>
          <a:bodyPr spcFirstLastPara="1" wrap="square" lIns="91425" tIns="91425" rIns="91425" bIns="91425" anchor="t" anchorCtr="0">
            <a:noAutofit/>
          </a:bodyPr>
          <a:lstStyle>
            <a:lvl1pPr marL="457200" marR="0" lvl="0" indent="-323850" algn="l">
              <a:lnSpc>
                <a:spcPct val="90000"/>
              </a:lnSpc>
              <a:spcBef>
                <a:spcPts val="45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1pPr>
            <a:lvl2pPr marL="914400" marR="0" lvl="1"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2pPr>
            <a:lvl3pPr marL="1371600" marR="0" lvl="2"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3pPr>
            <a:lvl4pPr marL="1828800" marR="0" lvl="3"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4pPr>
            <a:lvl5pPr marL="2286000" marR="0" lvl="4"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5_Custom Layout">
  <p:cSld name="5_Custom Layout">
    <p:bg>
      <p:bgPr>
        <a:solidFill>
          <a:srgbClr val="006A96"/>
        </a:solidFill>
        <a:effectLst/>
      </p:bgPr>
    </p:bg>
    <p:spTree>
      <p:nvGrpSpPr>
        <p:cNvPr id="1" name="Shape 235"/>
        <p:cNvGrpSpPr/>
        <p:nvPr/>
      </p:nvGrpSpPr>
      <p:grpSpPr>
        <a:xfrm>
          <a:off x="0" y="0"/>
          <a:ext cx="0" cy="0"/>
          <a:chOff x="0" y="0"/>
          <a:chExt cx="0" cy="0"/>
        </a:xfrm>
      </p:grpSpPr>
      <p:sp>
        <p:nvSpPr>
          <p:cNvPr id="236" name="Google Shape;236;p45"/>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5783">
              <a:alpha val="274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7" name="Google Shape;237;p45"/>
          <p:cNvSpPr>
            <a:spLocks noGrp="1"/>
          </p:cNvSpPr>
          <p:nvPr>
            <p:ph type="pic" idx="2"/>
          </p:nvPr>
        </p:nvSpPr>
        <p:spPr>
          <a:xfrm>
            <a:off x="274321" y="985478"/>
            <a:ext cx="8607993" cy="2650991"/>
          </a:xfrm>
          <a:prstGeom prst="rect">
            <a:avLst/>
          </a:prstGeom>
          <a:noFill/>
          <a:ln>
            <a:noFill/>
          </a:ln>
        </p:spPr>
        <p:txBody>
          <a:bodyPr spcFirstLastPara="1" wrap="square" lIns="91425" tIns="91425" rIns="91425" bIns="91425" anchor="ctr" anchorCtr="1">
            <a:noAutofit/>
          </a:bodyPr>
          <a:lstStyle>
            <a:lvl1pPr marR="0" lvl="0" algn="ctr" rtl="0">
              <a:lnSpc>
                <a:spcPct val="171319"/>
              </a:lnSpc>
              <a:spcBef>
                <a:spcPts val="450"/>
              </a:spcBef>
              <a:spcAft>
                <a:spcPts val="0"/>
              </a:spcAft>
              <a:buClr>
                <a:schemeClr val="lt1"/>
              </a:buClr>
              <a:buSzPts val="788"/>
              <a:buFont typeface="Arial"/>
              <a:buNone/>
              <a:defRPr sz="788" b="0" i="0" u="none" strike="noStrike" cap="none">
                <a:solidFill>
                  <a:schemeClr val="lt1"/>
                </a:solidFill>
                <a:latin typeface="Calibri"/>
                <a:ea typeface="Calibri"/>
                <a:cs typeface="Calibri"/>
                <a:sym typeface="Calibri"/>
              </a:defRPr>
            </a:lvl1pPr>
            <a:lvl2pPr marR="0" lvl="1" algn="l" rtl="0">
              <a:lnSpc>
                <a:spcPct val="77408"/>
              </a:lnSpc>
              <a:spcBef>
                <a:spcPts val="900"/>
              </a:spcBef>
              <a:spcAft>
                <a:spcPts val="0"/>
              </a:spcAft>
              <a:buClr>
                <a:srgbClr val="006C92"/>
              </a:buClr>
              <a:buSzPts val="1744"/>
              <a:buFont typeface="Arial"/>
              <a:buNone/>
              <a:defRPr sz="1744" b="0" i="0" u="none" strike="noStrike" cap="none">
                <a:solidFill>
                  <a:srgbClr val="006C92"/>
                </a:solidFill>
                <a:latin typeface="Calibri"/>
                <a:ea typeface="Calibri"/>
                <a:cs typeface="Calibri"/>
                <a:sym typeface="Calibri"/>
              </a:defRPr>
            </a:lvl2pPr>
            <a:lvl3pPr marR="0" lvl="2" algn="l" rtl="0">
              <a:lnSpc>
                <a:spcPct val="88874"/>
              </a:lnSpc>
              <a:spcBef>
                <a:spcPts val="900"/>
              </a:spcBef>
              <a:spcAft>
                <a:spcPts val="0"/>
              </a:spcAft>
              <a:buClr>
                <a:srgbClr val="006C92"/>
              </a:buClr>
              <a:buSzPts val="1519"/>
              <a:buFont typeface="Arial"/>
              <a:buNone/>
              <a:defRPr sz="1519" b="0" i="0" u="none" strike="noStrike" cap="none">
                <a:solidFill>
                  <a:srgbClr val="006C92"/>
                </a:solidFill>
                <a:latin typeface="Calibri"/>
                <a:ea typeface="Calibri"/>
                <a:cs typeface="Calibri"/>
                <a:sym typeface="Calibri"/>
              </a:defRPr>
            </a:lvl3pPr>
            <a:lvl4pPr marR="0" lvl="3"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4pPr>
            <a:lvl5pPr marR="0" lvl="4" algn="l" rtl="0">
              <a:lnSpc>
                <a:spcPct val="109046"/>
              </a:lnSpc>
              <a:spcBef>
                <a:spcPts val="900"/>
              </a:spcBef>
              <a:spcAft>
                <a:spcPts val="0"/>
              </a:spcAft>
              <a:buClr>
                <a:srgbClr val="006C92"/>
              </a:buClr>
              <a:buSzPts val="1238"/>
              <a:buFont typeface="Arial"/>
              <a:buNone/>
              <a:defRPr sz="1238" b="0" i="0" u="none" strike="noStrike" cap="none">
                <a:solidFill>
                  <a:srgbClr val="006C92"/>
                </a:solidFill>
                <a:latin typeface="Calibri"/>
                <a:ea typeface="Calibri"/>
                <a:cs typeface="Calibri"/>
                <a:sym typeface="Calibri"/>
              </a:defRPr>
            </a:lvl5pPr>
            <a:lvl6pPr marR="0" lvl="5" algn="l" rtl="0">
              <a:lnSpc>
                <a:spcPct val="100000"/>
              </a:lnSpc>
              <a:spcBef>
                <a:spcPts val="900"/>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6pPr>
            <a:lvl7pPr marR="0" lvl="6"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7pPr>
            <a:lvl8pPr marR="0" lvl="7"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8pPr>
            <a:lvl9pPr marR="0" lvl="8" algn="l" rtl="0">
              <a:lnSpc>
                <a:spcPct val="100000"/>
              </a:lnSpc>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9pPr>
          </a:lstStyle>
          <a:p>
            <a:endParaRPr/>
          </a:p>
        </p:txBody>
      </p:sp>
      <p:sp>
        <p:nvSpPr>
          <p:cNvPr id="238" name="Google Shape;238;p45"/>
          <p:cNvSpPr txBox="1">
            <a:spLocks noGrp="1"/>
          </p:cNvSpPr>
          <p:nvPr>
            <p:ph type="ctrTitle"/>
          </p:nvPr>
        </p:nvSpPr>
        <p:spPr>
          <a:xfrm>
            <a:off x="-123568" y="188158"/>
            <a:ext cx="9005882" cy="608855"/>
          </a:xfrm>
          <a:prstGeom prst="rect">
            <a:avLst/>
          </a:prstGeom>
          <a:solidFill>
            <a:schemeClr val="lt1"/>
          </a:solidFill>
          <a:ln>
            <a:noFill/>
          </a:ln>
        </p:spPr>
        <p:txBody>
          <a:bodyPr spcFirstLastPara="1" wrap="square" lIns="91425" tIns="91425" rIns="91425" bIns="91425" anchor="ctr" anchorCtr="0">
            <a:noAutofit/>
          </a:bodyPr>
          <a:lstStyle>
            <a:lvl1pPr marR="0" lvl="0" algn="l">
              <a:lnSpc>
                <a:spcPct val="86666"/>
              </a:lnSpc>
              <a:spcBef>
                <a:spcPts val="0"/>
              </a:spcBef>
              <a:spcAft>
                <a:spcPts val="0"/>
              </a:spcAft>
              <a:buClr>
                <a:srgbClr val="006C92"/>
              </a:buClr>
              <a:buSzPts val="2250"/>
              <a:buFont typeface="Calibri"/>
              <a:buNone/>
              <a:defRPr sz="2250" b="1" i="0" u="none" strike="noStrike" cap="none">
                <a:solidFill>
                  <a:srgbClr val="006C92"/>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239" name="Google Shape;239;p45"/>
          <p:cNvSpPr txBox="1">
            <a:spLocks noGrp="1"/>
          </p:cNvSpPr>
          <p:nvPr>
            <p:ph type="body" idx="1"/>
          </p:nvPr>
        </p:nvSpPr>
        <p:spPr>
          <a:xfrm>
            <a:off x="274321" y="3824935"/>
            <a:ext cx="8607993" cy="1062111"/>
          </a:xfrm>
          <a:prstGeom prst="rect">
            <a:avLst/>
          </a:prstGeom>
          <a:noFill/>
          <a:ln>
            <a:noFill/>
          </a:ln>
        </p:spPr>
        <p:txBody>
          <a:bodyPr spcFirstLastPara="1" wrap="square" lIns="91425" tIns="91425" rIns="91425" bIns="91425" anchor="t" anchorCtr="0">
            <a:noAutofit/>
          </a:bodyPr>
          <a:lstStyle>
            <a:lvl1pPr marL="457200" marR="0" lvl="0" indent="-323850" algn="l">
              <a:lnSpc>
                <a:spcPct val="90000"/>
              </a:lnSpc>
              <a:spcBef>
                <a:spcPts val="45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1pPr>
            <a:lvl2pPr marL="914400" marR="0" lvl="1"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2pPr>
            <a:lvl3pPr marL="1371600" marR="0" lvl="2"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3pPr>
            <a:lvl4pPr marL="1828800" marR="0" lvl="3"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4pPr>
            <a:lvl5pPr marL="2286000" marR="0" lvl="4" indent="-323850" algn="l">
              <a:lnSpc>
                <a:spcPct val="90000"/>
              </a:lnSpc>
              <a:spcBef>
                <a:spcPts val="9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5pPr>
            <a:lvl6pPr marL="2743200" marR="0" lvl="5" indent="-300037" algn="l">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54"/>
        <p:cNvGrpSpPr/>
        <p:nvPr/>
      </p:nvGrpSpPr>
      <p:grpSpPr>
        <a:xfrm>
          <a:off x="0" y="0"/>
          <a:ext cx="0" cy="0"/>
          <a:chOff x="0" y="0"/>
          <a:chExt cx="0" cy="0"/>
        </a:xfrm>
      </p:grpSpPr>
      <p:sp>
        <p:nvSpPr>
          <p:cNvPr id="355" name="Google Shape;355;p69"/>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356" name="Google Shape;356;p69"/>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357" name="Google Shape;357;p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2"/>
        <p:cNvGrpSpPr/>
        <p:nvPr/>
      </p:nvGrpSpPr>
      <p:grpSpPr>
        <a:xfrm>
          <a:off x="0" y="0"/>
          <a:ext cx="0" cy="0"/>
          <a:chOff x="0" y="0"/>
          <a:chExt cx="0" cy="0"/>
        </a:xfrm>
      </p:grpSpPr>
      <p:sp>
        <p:nvSpPr>
          <p:cNvPr id="363" name="Google Shape;363;p71"/>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64" name="Google Shape;364;p71"/>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65" name="Google Shape;365;p7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66"/>
        <p:cNvGrpSpPr/>
        <p:nvPr/>
      </p:nvGrpSpPr>
      <p:grpSpPr>
        <a:xfrm>
          <a:off x="0" y="0"/>
          <a:ext cx="0" cy="0"/>
          <a:chOff x="0" y="0"/>
          <a:chExt cx="0" cy="0"/>
        </a:xfrm>
      </p:grpSpPr>
      <p:sp>
        <p:nvSpPr>
          <p:cNvPr id="367" name="Google Shape;367;p7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368" name="Google Shape;368;p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9"/>
        <p:cNvGrpSpPr/>
        <p:nvPr/>
      </p:nvGrpSpPr>
      <p:grpSpPr>
        <a:xfrm>
          <a:off x="0" y="0"/>
          <a:ext cx="0" cy="0"/>
          <a:chOff x="0" y="0"/>
          <a:chExt cx="0" cy="0"/>
        </a:xfrm>
      </p:grpSpPr>
      <p:sp>
        <p:nvSpPr>
          <p:cNvPr id="370" name="Google Shape;370;p7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71" name="Google Shape;371;p7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72" name="Google Shape;372;p7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73" name="Google Shape;373;p7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4"/>
        <p:cNvGrpSpPr/>
        <p:nvPr/>
      </p:nvGrpSpPr>
      <p:grpSpPr>
        <a:xfrm>
          <a:off x="0" y="0"/>
          <a:ext cx="0" cy="0"/>
          <a:chOff x="0" y="0"/>
          <a:chExt cx="0" cy="0"/>
        </a:xfrm>
      </p:grpSpPr>
      <p:sp>
        <p:nvSpPr>
          <p:cNvPr id="375" name="Google Shape;375;p7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76" name="Google Shape;376;p7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7"/>
        <p:cNvGrpSpPr/>
        <p:nvPr/>
      </p:nvGrpSpPr>
      <p:grpSpPr>
        <a:xfrm>
          <a:off x="0" y="0"/>
          <a:ext cx="0" cy="0"/>
          <a:chOff x="0" y="0"/>
          <a:chExt cx="0" cy="0"/>
        </a:xfrm>
      </p:grpSpPr>
      <p:sp>
        <p:nvSpPr>
          <p:cNvPr id="378" name="Google Shape;378;p75"/>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79" name="Google Shape;379;p7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0"/>
        <p:cNvGrpSpPr/>
        <p:nvPr/>
      </p:nvGrpSpPr>
      <p:grpSpPr>
        <a:xfrm>
          <a:off x="0" y="0"/>
          <a:ext cx="0" cy="0"/>
          <a:chOff x="0" y="0"/>
          <a:chExt cx="0" cy="0"/>
        </a:xfrm>
      </p:grpSpPr>
      <p:sp>
        <p:nvSpPr>
          <p:cNvPr id="381" name="Google Shape;381;p7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76"/>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3" name="Google Shape;383;p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84" name="Google Shape;384;p76"/>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85" name="Google Shape;385;p7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6"/>
        <p:cNvGrpSpPr/>
        <p:nvPr/>
      </p:nvGrpSpPr>
      <p:grpSpPr>
        <a:xfrm>
          <a:off x="0" y="0"/>
          <a:ext cx="0" cy="0"/>
          <a:chOff x="0" y="0"/>
          <a:chExt cx="0" cy="0"/>
        </a:xfrm>
      </p:grpSpPr>
      <p:sp>
        <p:nvSpPr>
          <p:cNvPr id="387" name="Google Shape;387;p77"/>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388" name="Google Shape;388;p7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89"/>
        <p:cNvGrpSpPr/>
        <p:nvPr/>
      </p:nvGrpSpPr>
      <p:grpSpPr>
        <a:xfrm>
          <a:off x="0" y="0"/>
          <a:ext cx="0" cy="0"/>
          <a:chOff x="0" y="0"/>
          <a:chExt cx="0" cy="0"/>
        </a:xfrm>
      </p:grpSpPr>
      <p:sp>
        <p:nvSpPr>
          <p:cNvPr id="390" name="Google Shape;390;p78"/>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91" name="Google Shape;391;p78"/>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392" name="Google Shape;392;p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3"/>
        <p:cNvGrpSpPr/>
        <p:nvPr/>
      </p:nvGrpSpPr>
      <p:grpSpPr>
        <a:xfrm>
          <a:off x="0" y="0"/>
          <a:ext cx="0" cy="0"/>
          <a:chOff x="0" y="0"/>
          <a:chExt cx="0" cy="0"/>
        </a:xfrm>
      </p:grpSpPr>
      <p:sp>
        <p:nvSpPr>
          <p:cNvPr id="394" name="Google Shape;394;p7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6_Custom Layout">
  <p:cSld name="6_Custom Layout">
    <p:bg>
      <p:bgPr>
        <a:solidFill>
          <a:schemeClr val="lt1"/>
        </a:solidFill>
        <a:effectLst/>
      </p:bgPr>
    </p:bg>
    <p:spTree>
      <p:nvGrpSpPr>
        <p:cNvPr id="1" name="Shape 398"/>
        <p:cNvGrpSpPr/>
        <p:nvPr/>
      </p:nvGrpSpPr>
      <p:grpSpPr>
        <a:xfrm>
          <a:off x="0" y="0"/>
          <a:ext cx="0" cy="0"/>
          <a:chOff x="0" y="0"/>
          <a:chExt cx="0" cy="0"/>
        </a:xfrm>
      </p:grpSpPr>
      <p:sp>
        <p:nvSpPr>
          <p:cNvPr id="399" name="Google Shape;399;p81"/>
          <p:cNvSpPr/>
          <p:nvPr/>
        </p:nvSpPr>
        <p:spPr>
          <a:xfrm>
            <a:off x="-818985" y="641645"/>
            <a:ext cx="5726002" cy="5625681"/>
          </a:xfrm>
          <a:custGeom>
            <a:avLst/>
            <a:gdLst/>
            <a:ahLst/>
            <a:cxnLst/>
            <a:rect l="l" t="t" r="r" b="b"/>
            <a:pathLst>
              <a:path w="120000" h="120000" extrusionOk="0">
                <a:moveTo>
                  <a:pt x="90137" y="65845"/>
                </a:moveTo>
                <a:lnTo>
                  <a:pt x="114315" y="90454"/>
                </a:lnTo>
                <a:lnTo>
                  <a:pt x="108355" y="96872"/>
                </a:lnTo>
                <a:lnTo>
                  <a:pt x="60209" y="96636"/>
                </a:lnTo>
                <a:lnTo>
                  <a:pt x="90137" y="65845"/>
                </a:lnTo>
                <a:close/>
                <a:moveTo>
                  <a:pt x="31617" y="5845"/>
                </a:moveTo>
                <a:lnTo>
                  <a:pt x="55795" y="30454"/>
                </a:lnTo>
                <a:lnTo>
                  <a:pt x="16253" y="70866"/>
                </a:lnTo>
                <a:cubicBezTo>
                  <a:pt x="16226" y="54432"/>
                  <a:pt x="16199" y="37999"/>
                  <a:pt x="16172" y="21565"/>
                </a:cubicBezTo>
                <a:lnTo>
                  <a:pt x="31617" y="5845"/>
                </a:lnTo>
                <a:close/>
                <a:moveTo>
                  <a:pt x="95822" y="0"/>
                </a:moveTo>
                <a:lnTo>
                  <a:pt x="120000" y="24609"/>
                </a:lnTo>
                <a:lnTo>
                  <a:pt x="26603" y="120000"/>
                </a:lnTo>
                <a:lnTo>
                  <a:pt x="0" y="98024"/>
                </a:lnTo>
                <a:lnTo>
                  <a:pt x="95822" y="0"/>
                </a:lnTo>
                <a:close/>
              </a:path>
            </a:pathLst>
          </a:custGeom>
          <a:solidFill>
            <a:srgbClr val="006A96">
              <a:alpha val="470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400" name="Google Shape;400;p81"/>
          <p:cNvSpPr>
            <a:spLocks noGrp="1"/>
          </p:cNvSpPr>
          <p:nvPr>
            <p:ph type="pic" idx="2"/>
          </p:nvPr>
        </p:nvSpPr>
        <p:spPr>
          <a:xfrm>
            <a:off x="274321" y="985478"/>
            <a:ext cx="8607993" cy="2650991"/>
          </a:xfrm>
          <a:prstGeom prst="rect">
            <a:avLst/>
          </a:prstGeom>
          <a:noFill/>
          <a:ln>
            <a:noFill/>
          </a:ln>
        </p:spPr>
        <p:txBody>
          <a:bodyPr spcFirstLastPara="1" wrap="square" lIns="91425" tIns="91425" rIns="91425" bIns="91425" anchor="ctr" anchorCtr="1">
            <a:noAutofit/>
          </a:bodyPr>
          <a:lstStyle>
            <a:lvl1pPr marL="0" marR="0" lvl="0" indent="0" algn="ctr" rtl="0">
              <a:spcBef>
                <a:spcPts val="158"/>
              </a:spcBef>
              <a:spcAft>
                <a:spcPts val="0"/>
              </a:spcAft>
              <a:buClr>
                <a:schemeClr val="dk1"/>
              </a:buClr>
              <a:buSzPts val="788"/>
              <a:buFont typeface="Arial"/>
              <a:buNone/>
              <a:defRPr sz="788" b="0" i="0" u="none" strike="noStrike" cap="none">
                <a:solidFill>
                  <a:schemeClr val="dk1"/>
                </a:solidFill>
                <a:latin typeface="Calibri"/>
                <a:ea typeface="Calibri"/>
                <a:cs typeface="Calibri"/>
                <a:sym typeface="Calibri"/>
              </a:defRPr>
            </a:lvl1pPr>
            <a:lvl2pPr marL="287877" marR="0" lvl="1" indent="0" algn="l" rtl="0">
              <a:spcBef>
                <a:spcPts val="349"/>
              </a:spcBef>
              <a:spcAft>
                <a:spcPts val="0"/>
              </a:spcAft>
              <a:buClr>
                <a:schemeClr val="dk1"/>
              </a:buClr>
              <a:buSzPts val="1744"/>
              <a:buFont typeface="Arial"/>
              <a:buNone/>
              <a:defRPr sz="1744" b="0" i="0" u="none" strike="noStrike" cap="none">
                <a:solidFill>
                  <a:schemeClr val="dk1"/>
                </a:solidFill>
                <a:latin typeface="Calibri"/>
                <a:ea typeface="Calibri"/>
                <a:cs typeface="Calibri"/>
                <a:sym typeface="Calibri"/>
              </a:defRPr>
            </a:lvl2pPr>
            <a:lvl3pPr marL="575753" marR="0" lvl="2" indent="0" algn="l" rtl="0">
              <a:spcBef>
                <a:spcPts val="304"/>
              </a:spcBef>
              <a:spcAft>
                <a:spcPts val="0"/>
              </a:spcAft>
              <a:buClr>
                <a:schemeClr val="dk1"/>
              </a:buClr>
              <a:buSzPts val="1519"/>
              <a:buFont typeface="Arial"/>
              <a:buNone/>
              <a:defRPr sz="1519" b="0" i="0" u="none" strike="noStrike" cap="none">
                <a:solidFill>
                  <a:schemeClr val="dk1"/>
                </a:solidFill>
                <a:latin typeface="Calibri"/>
                <a:ea typeface="Calibri"/>
                <a:cs typeface="Calibri"/>
                <a:sym typeface="Calibri"/>
              </a:defRPr>
            </a:lvl3pPr>
            <a:lvl4pPr marL="863632" marR="0" lvl="3" indent="0" algn="l" rtl="0">
              <a:spcBef>
                <a:spcPts val="248"/>
              </a:spcBef>
              <a:spcAft>
                <a:spcPts val="0"/>
              </a:spcAft>
              <a:buClr>
                <a:schemeClr val="dk1"/>
              </a:buClr>
              <a:buSzPts val="1238"/>
              <a:buFont typeface="Arial"/>
              <a:buNone/>
              <a:defRPr sz="1238" b="0" i="0" u="none" strike="noStrike" cap="none">
                <a:solidFill>
                  <a:schemeClr val="dk1"/>
                </a:solidFill>
                <a:latin typeface="Calibri"/>
                <a:ea typeface="Calibri"/>
                <a:cs typeface="Calibri"/>
                <a:sym typeface="Calibri"/>
              </a:defRPr>
            </a:lvl4pPr>
            <a:lvl5pPr marL="1151508" marR="0" lvl="4" indent="0" algn="l" rtl="0">
              <a:spcBef>
                <a:spcPts val="248"/>
              </a:spcBef>
              <a:spcAft>
                <a:spcPts val="0"/>
              </a:spcAft>
              <a:buClr>
                <a:schemeClr val="dk1"/>
              </a:buClr>
              <a:buSzPts val="1238"/>
              <a:buFont typeface="Arial"/>
              <a:buNone/>
              <a:defRPr sz="1238" b="0" i="0" u="none" strike="noStrike" cap="none">
                <a:solidFill>
                  <a:schemeClr val="dk1"/>
                </a:solidFill>
                <a:latin typeface="Calibri"/>
                <a:ea typeface="Calibri"/>
                <a:cs typeface="Calibri"/>
                <a:sym typeface="Calibri"/>
              </a:defRPr>
            </a:lvl5pPr>
            <a:lvl6pPr marL="1439385" marR="0" lvl="5" indent="0" algn="l" rtl="0">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6pPr>
            <a:lvl7pPr marL="1727263" marR="0" lvl="6" indent="0" algn="l" rtl="0">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7pPr>
            <a:lvl8pPr marL="2015138" marR="0" lvl="7" indent="0" algn="l" rtl="0">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8pPr>
            <a:lvl9pPr marL="2303018" marR="0" lvl="8" indent="0" algn="l" rtl="0">
              <a:spcBef>
                <a:spcPts val="248"/>
              </a:spcBef>
              <a:spcAft>
                <a:spcPts val="0"/>
              </a:spcAft>
              <a:buClr>
                <a:schemeClr val="dk1"/>
              </a:buClr>
              <a:buSzPts val="1238"/>
              <a:buFont typeface="Arial"/>
              <a:buNone/>
              <a:defRPr sz="1238" b="0" i="0" u="none" strike="noStrike" cap="none">
                <a:solidFill>
                  <a:schemeClr val="dk1"/>
                </a:solidFill>
                <a:latin typeface="Arial"/>
                <a:ea typeface="Arial"/>
                <a:cs typeface="Arial"/>
                <a:sym typeface="Arial"/>
              </a:defRPr>
            </a:lvl9pPr>
          </a:lstStyle>
          <a:p>
            <a:endParaRPr/>
          </a:p>
        </p:txBody>
      </p:sp>
      <p:sp>
        <p:nvSpPr>
          <p:cNvPr id="401" name="Google Shape;401;p81"/>
          <p:cNvSpPr txBox="1">
            <a:spLocks noGrp="1"/>
          </p:cNvSpPr>
          <p:nvPr>
            <p:ph type="ctrTitle"/>
          </p:nvPr>
        </p:nvSpPr>
        <p:spPr>
          <a:xfrm>
            <a:off x="-123568" y="188158"/>
            <a:ext cx="9005882" cy="608855"/>
          </a:xfrm>
          <a:prstGeom prst="rect">
            <a:avLst/>
          </a:prstGeom>
          <a:solidFill>
            <a:srgbClr val="006C92"/>
          </a:solidFill>
          <a:ln>
            <a:noFill/>
          </a:ln>
        </p:spPr>
        <p:txBody>
          <a:bodyPr spcFirstLastPara="1" wrap="square" lIns="91425" tIns="91425" rIns="91425" bIns="91425" anchor="ctr" anchorCtr="0">
            <a:noAutofit/>
          </a:bodyPr>
          <a:lstStyle>
            <a:lvl1pPr marL="0" marR="0" lvl="0" indent="0" algn="l" rtl="0">
              <a:lnSpc>
                <a:spcPct val="86666"/>
              </a:lnSpc>
              <a:spcBef>
                <a:spcPts val="0"/>
              </a:spcBef>
              <a:spcAft>
                <a:spcPts val="0"/>
              </a:spcAft>
              <a:buClr>
                <a:schemeClr val="lt1"/>
              </a:buClr>
              <a:buSzPts val="2250"/>
              <a:buFont typeface="Calibri"/>
              <a:buNone/>
              <a:defRPr sz="2250" b="1" i="0" u="none" strike="noStrike" cap="none">
                <a:solidFill>
                  <a:schemeClr val="lt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02" name="Google Shape;402;p81"/>
          <p:cNvSpPr txBox="1">
            <a:spLocks noGrp="1"/>
          </p:cNvSpPr>
          <p:nvPr>
            <p:ph type="body" idx="1"/>
          </p:nvPr>
        </p:nvSpPr>
        <p:spPr>
          <a:xfrm>
            <a:off x="274321" y="3824935"/>
            <a:ext cx="8607993" cy="1062111"/>
          </a:xfrm>
          <a:prstGeom prst="rect">
            <a:avLst/>
          </a:prstGeom>
          <a:noFill/>
          <a:ln>
            <a:noFill/>
          </a:ln>
        </p:spPr>
        <p:txBody>
          <a:bodyPr spcFirstLastPara="1" wrap="square" lIns="91425" tIns="91425" rIns="91425" bIns="91425" anchor="t" anchorCtr="0">
            <a:noAutofit/>
          </a:bodyPr>
          <a:lstStyle>
            <a:lvl1pPr marL="457200" marR="0" lvl="0" indent="-228600" algn="l" rtl="0">
              <a:lnSpc>
                <a:spcPct val="90000"/>
              </a:lnSpc>
              <a:spcBef>
                <a:spcPts val="45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1pPr>
            <a:lvl2pPr marL="914400" marR="0" lvl="1" indent="-228600" algn="l" rtl="0">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2pPr>
            <a:lvl3pPr marL="1371600" marR="0" lvl="2" indent="-228600" algn="l" rtl="0">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3pPr>
            <a:lvl4pPr marL="1828800" marR="0" lvl="3" indent="-228600" algn="l" rtl="0">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4pPr>
            <a:lvl5pPr marL="2286000" marR="0" lvl="4" indent="-228600" algn="l" rtl="0">
              <a:lnSpc>
                <a:spcPct val="90000"/>
              </a:lnSpc>
              <a:spcBef>
                <a:spcPts val="900"/>
              </a:spcBef>
              <a:spcAft>
                <a:spcPts val="0"/>
              </a:spcAft>
              <a:buClr>
                <a:srgbClr val="0C68AC"/>
              </a:buClr>
              <a:buSzPts val="1500"/>
              <a:buFont typeface="Arial"/>
              <a:buNone/>
              <a:defRPr sz="1500" b="0" i="0" u="none" strike="noStrike" cap="none">
                <a:solidFill>
                  <a:srgbClr val="006C92"/>
                </a:solidFill>
                <a:latin typeface="Calibri"/>
                <a:ea typeface="Calibri"/>
                <a:cs typeface="Calibri"/>
                <a:sym typeface="Calibri"/>
              </a:defRPr>
            </a:lvl5pPr>
            <a:lvl6pPr marL="2743200" marR="0" lvl="5" indent="-300037" algn="l" rtl="0">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03"/>
        <p:cNvGrpSpPr/>
        <p:nvPr/>
      </p:nvGrpSpPr>
      <p:grpSpPr>
        <a:xfrm>
          <a:off x="0" y="0"/>
          <a:ext cx="0" cy="0"/>
          <a:chOff x="0" y="0"/>
          <a:chExt cx="0" cy="0"/>
        </a:xfrm>
      </p:grpSpPr>
      <p:sp>
        <p:nvSpPr>
          <p:cNvPr id="404" name="Google Shape;404;p82"/>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lt1"/>
              </a:buClr>
              <a:buSzPts val="1050"/>
              <a:buFont typeface="Arial"/>
              <a:buNone/>
              <a:defRPr sz="2700" b="1" i="0" u="none" strike="noStrike" cap="none">
                <a:solidFill>
                  <a:schemeClr val="lt1"/>
                </a:solidFill>
                <a:latin typeface="Arial"/>
                <a:ea typeface="Arial"/>
                <a:cs typeface="Arial"/>
                <a:sym typeface="Arial"/>
              </a:defRPr>
            </a:lvl1pPr>
            <a:lvl2pPr marL="0" marR="0" lvl="1" indent="0" algn="l" rtl="0">
              <a:lnSpc>
                <a:spcPct val="100000"/>
              </a:lnSpc>
              <a:spcBef>
                <a:spcPts val="0"/>
              </a:spcBef>
              <a:spcAft>
                <a:spcPts val="0"/>
              </a:spcAft>
              <a:buClr>
                <a:schemeClr val="lt1"/>
              </a:buClr>
              <a:buSzPts val="1050"/>
              <a:buFont typeface="Arial"/>
              <a:buNone/>
              <a:defRPr sz="2700" b="1" i="0" u="none" strike="noStrike" cap="none">
                <a:solidFill>
                  <a:schemeClr val="lt1"/>
                </a:solidFill>
                <a:latin typeface="Arial"/>
                <a:ea typeface="Arial"/>
                <a:cs typeface="Arial"/>
                <a:sym typeface="Arial"/>
              </a:defRPr>
            </a:lvl2pPr>
            <a:lvl3pPr lvl="2" indent="0">
              <a:spcBef>
                <a:spcPts val="0"/>
              </a:spcBef>
              <a:spcAft>
                <a:spcPts val="0"/>
              </a:spcAft>
              <a:buClr>
                <a:schemeClr val="lt1"/>
              </a:buClr>
              <a:buSzPts val="1050"/>
              <a:buFont typeface="Arial"/>
              <a:buNone/>
              <a:defRPr sz="2700" b="1">
                <a:solidFill>
                  <a:schemeClr val="lt1"/>
                </a:solidFill>
              </a:defRPr>
            </a:lvl3pPr>
            <a:lvl4pPr lvl="3" indent="0">
              <a:spcBef>
                <a:spcPts val="0"/>
              </a:spcBef>
              <a:spcAft>
                <a:spcPts val="0"/>
              </a:spcAft>
              <a:buClr>
                <a:schemeClr val="lt1"/>
              </a:buClr>
              <a:buSzPts val="1050"/>
              <a:buFont typeface="Arial"/>
              <a:buNone/>
              <a:defRPr sz="2700" b="1">
                <a:solidFill>
                  <a:schemeClr val="lt1"/>
                </a:solidFill>
              </a:defRPr>
            </a:lvl4pPr>
            <a:lvl5pPr lvl="4" indent="0">
              <a:spcBef>
                <a:spcPts val="0"/>
              </a:spcBef>
              <a:spcAft>
                <a:spcPts val="0"/>
              </a:spcAft>
              <a:buClr>
                <a:schemeClr val="lt1"/>
              </a:buClr>
              <a:buSzPts val="1050"/>
              <a:buFont typeface="Arial"/>
              <a:buNone/>
              <a:defRPr sz="2700" b="1">
                <a:solidFill>
                  <a:schemeClr val="lt1"/>
                </a:solidFill>
              </a:defRPr>
            </a:lvl5pPr>
            <a:lvl6pPr lvl="5" indent="0">
              <a:spcBef>
                <a:spcPts val="0"/>
              </a:spcBef>
              <a:spcAft>
                <a:spcPts val="0"/>
              </a:spcAft>
              <a:buClr>
                <a:schemeClr val="lt1"/>
              </a:buClr>
              <a:buSzPts val="1050"/>
              <a:buFont typeface="Arial"/>
              <a:buNone/>
              <a:defRPr sz="2700" b="1">
                <a:solidFill>
                  <a:schemeClr val="lt1"/>
                </a:solidFill>
              </a:defRPr>
            </a:lvl6pPr>
            <a:lvl7pPr lvl="6" indent="0">
              <a:spcBef>
                <a:spcPts val="0"/>
              </a:spcBef>
              <a:spcAft>
                <a:spcPts val="0"/>
              </a:spcAft>
              <a:buClr>
                <a:schemeClr val="lt1"/>
              </a:buClr>
              <a:buSzPts val="1050"/>
              <a:buFont typeface="Arial"/>
              <a:buNone/>
              <a:defRPr sz="2700" b="1">
                <a:solidFill>
                  <a:schemeClr val="lt1"/>
                </a:solidFill>
              </a:defRPr>
            </a:lvl7pPr>
            <a:lvl8pPr lvl="7" indent="0">
              <a:spcBef>
                <a:spcPts val="0"/>
              </a:spcBef>
              <a:spcAft>
                <a:spcPts val="0"/>
              </a:spcAft>
              <a:buClr>
                <a:schemeClr val="lt1"/>
              </a:buClr>
              <a:buSzPts val="1050"/>
              <a:buFont typeface="Arial"/>
              <a:buNone/>
              <a:defRPr sz="2700" b="1">
                <a:solidFill>
                  <a:schemeClr val="lt1"/>
                </a:solidFill>
              </a:defRPr>
            </a:lvl8pPr>
            <a:lvl9pPr lvl="8" indent="0">
              <a:spcBef>
                <a:spcPts val="0"/>
              </a:spcBef>
              <a:spcAft>
                <a:spcPts val="0"/>
              </a:spcAft>
              <a:buClr>
                <a:schemeClr val="lt1"/>
              </a:buClr>
              <a:buSzPts val="1050"/>
              <a:buFont typeface="Arial"/>
              <a:buNone/>
              <a:defRPr sz="2700" b="1">
                <a:solidFill>
                  <a:schemeClr val="lt1"/>
                </a:solidFill>
              </a:defRPr>
            </a:lvl9pPr>
          </a:lstStyle>
          <a:p>
            <a:endParaRPr/>
          </a:p>
        </p:txBody>
      </p:sp>
      <p:sp>
        <p:nvSpPr>
          <p:cNvPr id="405" name="Google Shape;405;p82"/>
          <p:cNvSpPr txBox="1">
            <a:spLocks noGrp="1"/>
          </p:cNvSpPr>
          <p:nvPr>
            <p:ph type="body" idx="1"/>
          </p:nvPr>
        </p:nvSpPr>
        <p:spPr>
          <a:xfrm>
            <a:off x="457200" y="1200151"/>
            <a:ext cx="8229600" cy="3725699"/>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450"/>
              </a:spcBef>
              <a:spcAft>
                <a:spcPts val="0"/>
              </a:spcAft>
              <a:buClr>
                <a:schemeClr val="dk1"/>
              </a:buClr>
              <a:buSzPts val="1050"/>
              <a:buFont typeface="Arial"/>
              <a:buNone/>
              <a:defRPr sz="2250" b="0" i="0" u="none" strike="noStrike" cap="none">
                <a:solidFill>
                  <a:schemeClr val="dk1"/>
                </a:solidFill>
                <a:latin typeface="Arial"/>
                <a:ea typeface="Arial"/>
                <a:cs typeface="Arial"/>
                <a:sym typeface="Arial"/>
              </a:defRPr>
            </a:lvl1pPr>
            <a:lvl2pPr marL="914400" marR="0" lvl="1" indent="-228600" algn="l" rtl="0">
              <a:lnSpc>
                <a:spcPct val="100000"/>
              </a:lnSpc>
              <a:spcBef>
                <a:spcPts val="360"/>
              </a:spcBef>
              <a:spcAft>
                <a:spcPts val="0"/>
              </a:spcAft>
              <a:buClr>
                <a:schemeClr val="dk1"/>
              </a:buClr>
              <a:buSzPts val="105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100000"/>
              </a:lnSpc>
              <a:spcBef>
                <a:spcPts val="360"/>
              </a:spcBef>
              <a:spcAft>
                <a:spcPts val="0"/>
              </a:spcAft>
              <a:buClr>
                <a:schemeClr val="dk1"/>
              </a:buClr>
              <a:buSzPts val="1050"/>
              <a:buFont typeface="Arial"/>
              <a:buNone/>
              <a:defRPr sz="1800" b="0" i="0" u="none" strike="noStrike" cap="none">
                <a:solidFill>
                  <a:schemeClr val="dk1"/>
                </a:solidFill>
                <a:latin typeface="Arial"/>
                <a:ea typeface="Arial"/>
                <a:cs typeface="Arial"/>
                <a:sym typeface="Arial"/>
              </a:defRPr>
            </a:lvl3pPr>
            <a:lvl4pPr marL="1828800" marR="0" lvl="3" indent="-228600" algn="l" rtl="0">
              <a:lnSpc>
                <a:spcPct val="100000"/>
              </a:lnSpc>
              <a:spcBef>
                <a:spcPts val="27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4pPr>
            <a:lvl5pPr marL="2286000" marR="0" lvl="4" indent="-228600" algn="l" rtl="0">
              <a:lnSpc>
                <a:spcPct val="100000"/>
              </a:lnSpc>
              <a:spcBef>
                <a:spcPts val="27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5pPr>
            <a:lvl6pPr marL="2743200" marR="0" lvl="5" indent="-228600" algn="l" rtl="0">
              <a:lnSpc>
                <a:spcPct val="100000"/>
              </a:lnSpc>
              <a:spcBef>
                <a:spcPts val="27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6pPr>
            <a:lvl7pPr marL="3200400" marR="0" lvl="6" indent="-228600" algn="l" rtl="0">
              <a:lnSpc>
                <a:spcPct val="100000"/>
              </a:lnSpc>
              <a:spcBef>
                <a:spcPts val="27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7pPr>
            <a:lvl8pPr marL="3657600" marR="0" lvl="7" indent="-228600" algn="l" rtl="0">
              <a:lnSpc>
                <a:spcPct val="100000"/>
              </a:lnSpc>
              <a:spcBef>
                <a:spcPts val="27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8pPr>
            <a:lvl9pPr marL="4114800" marR="0" lvl="8" indent="-228600" algn="l" rtl="0">
              <a:lnSpc>
                <a:spcPct val="100000"/>
              </a:lnSpc>
              <a:spcBef>
                <a:spcPts val="27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9pPr>
          </a:lstStyle>
          <a:p>
            <a:endParaRPr/>
          </a:p>
        </p:txBody>
      </p:sp>
      <p:sp>
        <p:nvSpPr>
          <p:cNvPr id="406" name="Google Shape;406;p82"/>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1pPr>
            <a:lvl2pPr marL="342900" marR="0" lvl="1"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2pPr>
            <a:lvl3pPr marL="685800" marR="0" lvl="2"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3pPr>
            <a:lvl4pPr marL="1028700" marR="0" lvl="3"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4pPr>
            <a:lvl5pPr marL="1371600" marR="0" lvl="4"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5pPr>
            <a:lvl6pPr marL="1714500" marR="0" lvl="5"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6pPr>
            <a:lvl7pPr marL="2057400" marR="0" lvl="6"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7pPr>
            <a:lvl8pPr marL="2400300" marR="0" lvl="7"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8pPr>
            <a:lvl9pPr marL="2743200" marR="0" lvl="8"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9pPr>
          </a:lstStyle>
          <a:p>
            <a:endParaRPr/>
          </a:p>
        </p:txBody>
      </p:sp>
      <p:sp>
        <p:nvSpPr>
          <p:cNvPr id="407" name="Google Shape;407;p82"/>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1pPr>
            <a:lvl2pPr marL="342900" marR="0" lvl="1"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2pPr>
            <a:lvl3pPr marL="685800" marR="0" lvl="2"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3pPr>
            <a:lvl4pPr marL="1028700" marR="0" lvl="3"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4pPr>
            <a:lvl5pPr marL="1371600" marR="0" lvl="4"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5pPr>
            <a:lvl6pPr marL="1714500" marR="0" lvl="5"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6pPr>
            <a:lvl7pPr marL="2057400" marR="0" lvl="6"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7pPr>
            <a:lvl8pPr marL="2400300" marR="0" lvl="7"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8pPr>
            <a:lvl9pPr marL="2743200" marR="0" lvl="8" indent="0" algn="l" rtl="0">
              <a:spcBef>
                <a:spcPts val="0"/>
              </a:spcBef>
              <a:spcAft>
                <a:spcPts val="0"/>
              </a:spcAft>
              <a:buClr>
                <a:schemeClr val="dk1"/>
              </a:buClr>
              <a:buSzPts val="1050"/>
              <a:buFont typeface="Arial"/>
              <a:buNone/>
              <a:defRPr sz="1350" b="0" i="0" u="none" strike="noStrike" cap="none">
                <a:solidFill>
                  <a:schemeClr val="dk1"/>
                </a:solidFill>
                <a:latin typeface="Arial"/>
                <a:ea typeface="Arial"/>
                <a:cs typeface="Arial"/>
                <a:sym typeface="Arial"/>
              </a:defRPr>
            </a:lvl9pPr>
          </a:lstStyle>
          <a:p>
            <a:endParaRPr/>
          </a:p>
        </p:txBody>
      </p:sp>
      <p:sp>
        <p:nvSpPr>
          <p:cNvPr id="408" name="Google Shape;408;p82"/>
          <p:cNvSpPr txBox="1">
            <a:spLocks noGrp="1"/>
          </p:cNvSpPr>
          <p:nvPr>
            <p:ph type="sldNum" idx="12"/>
          </p:nvPr>
        </p:nvSpPr>
        <p:spPr>
          <a:xfrm>
            <a:off x="8556793" y="4749850"/>
            <a:ext cx="548699" cy="393600"/>
          </a:xfrm>
          <a:prstGeom prst="rect">
            <a:avLst/>
          </a:prstGeom>
          <a:noFill/>
          <a:ln>
            <a:noFill/>
          </a:ln>
        </p:spPr>
        <p:txBody>
          <a:bodyPr spcFirstLastPara="1" wrap="square" lIns="91425" tIns="91425" rIns="91425" bIns="91425" anchor="ctr" anchorCtr="0">
            <a:noAutofit/>
          </a:bodyPr>
          <a:lstStyle>
            <a:lvl1pPr marL="0" marR="0" lvl="0" indent="0" algn="r" rtl="0">
              <a:spcBef>
                <a:spcPts val="0"/>
              </a:spcBef>
              <a:buNone/>
              <a:defRPr sz="975" b="0" i="0" u="none" strike="noStrike" cap="none">
                <a:solidFill>
                  <a:schemeClr val="dk2"/>
                </a:solidFill>
                <a:latin typeface="Arial"/>
                <a:ea typeface="Arial"/>
                <a:cs typeface="Arial"/>
                <a:sym typeface="Arial"/>
              </a:defRPr>
            </a:lvl1pPr>
            <a:lvl2pPr marL="0" marR="0" lvl="1" indent="0" algn="r" rtl="0">
              <a:spcBef>
                <a:spcPts val="0"/>
              </a:spcBef>
              <a:buNone/>
              <a:defRPr sz="975" b="0" i="0" u="none" strike="noStrike" cap="none">
                <a:solidFill>
                  <a:schemeClr val="dk2"/>
                </a:solidFill>
                <a:latin typeface="Arial"/>
                <a:ea typeface="Arial"/>
                <a:cs typeface="Arial"/>
                <a:sym typeface="Arial"/>
              </a:defRPr>
            </a:lvl2pPr>
            <a:lvl3pPr marL="0" marR="0" lvl="2" indent="0" algn="r" rtl="0">
              <a:spcBef>
                <a:spcPts val="0"/>
              </a:spcBef>
              <a:buNone/>
              <a:defRPr sz="975" b="0" i="0" u="none" strike="noStrike" cap="none">
                <a:solidFill>
                  <a:schemeClr val="dk2"/>
                </a:solidFill>
                <a:latin typeface="Arial"/>
                <a:ea typeface="Arial"/>
                <a:cs typeface="Arial"/>
                <a:sym typeface="Arial"/>
              </a:defRPr>
            </a:lvl3pPr>
            <a:lvl4pPr marL="0" marR="0" lvl="3" indent="0" algn="r" rtl="0">
              <a:spcBef>
                <a:spcPts val="0"/>
              </a:spcBef>
              <a:buNone/>
              <a:defRPr sz="975" b="0" i="0" u="none" strike="noStrike" cap="none">
                <a:solidFill>
                  <a:schemeClr val="dk2"/>
                </a:solidFill>
                <a:latin typeface="Arial"/>
                <a:ea typeface="Arial"/>
                <a:cs typeface="Arial"/>
                <a:sym typeface="Arial"/>
              </a:defRPr>
            </a:lvl4pPr>
            <a:lvl5pPr marL="0" marR="0" lvl="4" indent="0" algn="r" rtl="0">
              <a:spcBef>
                <a:spcPts val="0"/>
              </a:spcBef>
              <a:buNone/>
              <a:defRPr sz="975" b="0" i="0" u="none" strike="noStrike" cap="none">
                <a:solidFill>
                  <a:schemeClr val="dk2"/>
                </a:solidFill>
                <a:latin typeface="Arial"/>
                <a:ea typeface="Arial"/>
                <a:cs typeface="Arial"/>
                <a:sym typeface="Arial"/>
              </a:defRPr>
            </a:lvl5pPr>
            <a:lvl6pPr marL="0" marR="0" lvl="5" indent="0" algn="r" rtl="0">
              <a:spcBef>
                <a:spcPts val="0"/>
              </a:spcBef>
              <a:buNone/>
              <a:defRPr sz="975" b="0" i="0" u="none" strike="noStrike" cap="none">
                <a:solidFill>
                  <a:schemeClr val="dk2"/>
                </a:solidFill>
                <a:latin typeface="Arial"/>
                <a:ea typeface="Arial"/>
                <a:cs typeface="Arial"/>
                <a:sym typeface="Arial"/>
              </a:defRPr>
            </a:lvl6pPr>
            <a:lvl7pPr marL="0" marR="0" lvl="6" indent="0" algn="r" rtl="0">
              <a:spcBef>
                <a:spcPts val="0"/>
              </a:spcBef>
              <a:buNone/>
              <a:defRPr sz="975" b="0" i="0" u="none" strike="noStrike" cap="none">
                <a:solidFill>
                  <a:schemeClr val="dk2"/>
                </a:solidFill>
                <a:latin typeface="Arial"/>
                <a:ea typeface="Arial"/>
                <a:cs typeface="Arial"/>
                <a:sym typeface="Arial"/>
              </a:defRPr>
            </a:lvl7pPr>
            <a:lvl8pPr marL="0" marR="0" lvl="7" indent="0" algn="r" rtl="0">
              <a:spcBef>
                <a:spcPts val="0"/>
              </a:spcBef>
              <a:buNone/>
              <a:defRPr sz="975" b="0" i="0" u="none" strike="noStrike" cap="none">
                <a:solidFill>
                  <a:schemeClr val="dk2"/>
                </a:solidFill>
                <a:latin typeface="Arial"/>
                <a:ea typeface="Arial"/>
                <a:cs typeface="Arial"/>
                <a:sym typeface="Arial"/>
              </a:defRPr>
            </a:lvl8pPr>
            <a:lvl9pPr marL="0" marR="0" lvl="8" indent="0" algn="r" rtl="0">
              <a:spcBef>
                <a:spcPts val="0"/>
              </a:spcBef>
              <a:buNone/>
              <a:defRPr sz="975"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4_Title Slide - Light Photo">
  <p:cSld name="4_Title Slide - Light Photo">
    <p:bg>
      <p:bgPr>
        <a:solidFill>
          <a:schemeClr val="lt1"/>
        </a:solidFill>
        <a:effectLst/>
      </p:bgPr>
    </p:bg>
    <p:spTree>
      <p:nvGrpSpPr>
        <p:cNvPr id="1" name="Shape 409"/>
        <p:cNvGrpSpPr/>
        <p:nvPr/>
      </p:nvGrpSpPr>
      <p:grpSpPr>
        <a:xfrm>
          <a:off x="0" y="0"/>
          <a:ext cx="0" cy="0"/>
          <a:chOff x="0" y="0"/>
          <a:chExt cx="0" cy="0"/>
        </a:xfrm>
      </p:grpSpPr>
      <p:sp>
        <p:nvSpPr>
          <p:cNvPr id="410" name="Google Shape;410;p83"/>
          <p:cNvSpPr>
            <a:spLocks noGrp="1"/>
          </p:cNvSpPr>
          <p:nvPr>
            <p:ph type="pic" idx="2"/>
          </p:nvPr>
        </p:nvSpPr>
        <p:spPr>
          <a:xfrm>
            <a:off x="0" y="0"/>
            <a:ext cx="9144000" cy="5143500"/>
          </a:xfrm>
          <a:prstGeom prst="rect">
            <a:avLst/>
          </a:prstGeom>
          <a:noFill/>
          <a:ln>
            <a:noFill/>
          </a:ln>
        </p:spPr>
        <p:txBody>
          <a:bodyPr spcFirstLastPara="1" wrap="square" lIns="91425" tIns="91425" rIns="91425" bIns="91425" anchor="t" anchorCtr="0">
            <a:noAutofit/>
          </a:bodyPr>
          <a:lstStyle>
            <a:lvl1pPr marL="0" marR="0" lvl="0" indent="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1pPr>
            <a:lvl2pPr marL="417833" marR="0" lvl="1" indent="-160706" algn="l" rtl="0">
              <a:spcBef>
                <a:spcPts val="18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2pPr>
            <a:lvl3pPr marL="642822" marR="0" lvl="2" indent="-128565" algn="l" rtl="0">
              <a:spcBef>
                <a:spcPts val="169"/>
              </a:spcBef>
              <a:spcAft>
                <a:spcPts val="0"/>
              </a:spcAft>
              <a:buClr>
                <a:schemeClr val="dk1"/>
              </a:buClr>
              <a:buSzPts val="844"/>
              <a:buFont typeface="Arial"/>
              <a:buChar char="•"/>
              <a:defRPr sz="843" b="0" i="0" u="none" strike="noStrike" cap="none">
                <a:solidFill>
                  <a:schemeClr val="dk1"/>
                </a:solidFill>
                <a:latin typeface="Calibri"/>
                <a:ea typeface="Calibri"/>
                <a:cs typeface="Calibri"/>
                <a:sym typeface="Calibri"/>
              </a:defRPr>
            </a:lvl3pPr>
            <a:lvl4pPr marL="899950" marR="0" lvl="3" indent="-128565" algn="l" rtl="0">
              <a:spcBef>
                <a:spcPts val="146"/>
              </a:spcBef>
              <a:spcAft>
                <a:spcPts val="0"/>
              </a:spcAft>
              <a:buClr>
                <a:schemeClr val="dk1"/>
              </a:buClr>
              <a:buSzPts val="731"/>
              <a:buFont typeface="Arial"/>
              <a:buChar char="•"/>
              <a:defRPr sz="731" b="0" i="0" u="none" strike="noStrike" cap="none">
                <a:solidFill>
                  <a:schemeClr val="dk1"/>
                </a:solidFill>
                <a:latin typeface="Calibri"/>
                <a:ea typeface="Calibri"/>
                <a:cs typeface="Calibri"/>
                <a:sym typeface="Calibri"/>
              </a:defRPr>
            </a:lvl4pPr>
            <a:lvl5pPr marL="1157078" marR="0" lvl="4" indent="-128565" algn="l" rtl="0">
              <a:spcBef>
                <a:spcPts val="135"/>
              </a:spcBef>
              <a:spcAft>
                <a:spcPts val="0"/>
              </a:spcAft>
              <a:buClr>
                <a:schemeClr val="dk1"/>
              </a:buClr>
              <a:buSzPts val="675"/>
              <a:buFont typeface="Arial"/>
              <a:buChar char="•"/>
              <a:defRPr sz="675" b="0" i="0" u="none" strike="noStrike" cap="none">
                <a:solidFill>
                  <a:schemeClr val="dk1"/>
                </a:solidFill>
                <a:latin typeface="Calibri"/>
                <a:ea typeface="Calibri"/>
                <a:cs typeface="Calibri"/>
                <a:sym typeface="Calibri"/>
              </a:defRPr>
            </a:lvl5pPr>
            <a:lvl6pPr marL="1414207" marR="0" lvl="5"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1671335" marR="0" lvl="6"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1928464" marR="0" lvl="7"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2185592" marR="0" lvl="8"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411" name="Google Shape;411;p83"/>
          <p:cNvSpPr txBox="1">
            <a:spLocks noGrp="1"/>
          </p:cNvSpPr>
          <p:nvPr>
            <p:ph type="ctrTitle"/>
          </p:nvPr>
        </p:nvSpPr>
        <p:spPr>
          <a:xfrm>
            <a:off x="288702" y="1383672"/>
            <a:ext cx="8548212" cy="1102519"/>
          </a:xfrm>
          <a:prstGeom prst="rect">
            <a:avLst/>
          </a:prstGeom>
          <a:noFill/>
          <a:ln>
            <a:noFill/>
          </a:ln>
        </p:spPr>
        <p:txBody>
          <a:bodyPr spcFirstLastPara="1" wrap="square" lIns="91425" tIns="91425" rIns="91425" bIns="91425" anchor="b" anchorCtr="0">
            <a:noAutofit/>
          </a:bodyPr>
          <a:lstStyle>
            <a:lvl1pPr marL="0" marR="0" lvl="0" indent="0" algn="l" rtl="0">
              <a:lnSpc>
                <a:spcPct val="83333"/>
              </a:lnSpc>
              <a:spcBef>
                <a:spcPts val="0"/>
              </a:spcBef>
              <a:spcAft>
                <a:spcPts val="0"/>
              </a:spcAft>
              <a:buClr>
                <a:srgbClr val="006C92"/>
              </a:buClr>
              <a:buSzPts val="2700"/>
              <a:buFont typeface="Calibri"/>
              <a:buNone/>
              <a:defRPr sz="2700" b="1" i="0" u="none" strike="noStrike" cap="none">
                <a:solidFill>
                  <a:srgbClr val="006C92"/>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12" name="Google Shape;412;p83"/>
          <p:cNvSpPr txBox="1">
            <a:spLocks noGrp="1"/>
          </p:cNvSpPr>
          <p:nvPr>
            <p:ph type="subTitle" idx="1"/>
          </p:nvPr>
        </p:nvSpPr>
        <p:spPr>
          <a:xfrm>
            <a:off x="288702" y="2595839"/>
            <a:ext cx="8548212" cy="1714904"/>
          </a:xfrm>
          <a:prstGeom prst="rect">
            <a:avLst/>
          </a:prstGeom>
          <a:noFill/>
          <a:ln>
            <a:noFill/>
          </a:ln>
        </p:spPr>
        <p:txBody>
          <a:bodyPr spcFirstLastPara="1" wrap="square" lIns="91425" tIns="91425" rIns="91425" bIns="91425" anchor="t" anchorCtr="0">
            <a:noAutofit/>
          </a:bodyPr>
          <a:lstStyle>
            <a:lvl1pPr marL="0" marR="0" lvl="0" indent="0" algn="l" rtl="0">
              <a:lnSpc>
                <a:spcPct val="90000"/>
              </a:lnSpc>
              <a:spcBef>
                <a:spcPts val="300"/>
              </a:spcBef>
              <a:spcAft>
                <a:spcPts val="0"/>
              </a:spcAft>
              <a:buClr>
                <a:srgbClr val="006C92"/>
              </a:buClr>
              <a:buSzPts val="1500"/>
              <a:buFont typeface="Arial"/>
              <a:buNone/>
              <a:defRPr sz="1500" b="0" i="0" u="none" strike="noStrike" cap="none">
                <a:solidFill>
                  <a:srgbClr val="006C92"/>
                </a:solidFill>
                <a:latin typeface="Calibri"/>
                <a:ea typeface="Calibri"/>
                <a:cs typeface="Calibri"/>
                <a:sym typeface="Calibri"/>
              </a:defRPr>
            </a:lvl1pPr>
            <a:lvl2pPr marL="257129" marR="0" lvl="1" indent="0" algn="ctr" rtl="0">
              <a:spcBef>
                <a:spcPts val="180"/>
              </a:spcBef>
              <a:spcAft>
                <a:spcPts val="0"/>
              </a:spcAft>
              <a:buClr>
                <a:srgbClr val="929293"/>
              </a:buClr>
              <a:buSzPts val="900"/>
              <a:buFont typeface="Arial"/>
              <a:buNone/>
              <a:defRPr sz="900" b="0" i="0" u="none" strike="noStrike" cap="none">
                <a:solidFill>
                  <a:srgbClr val="929293"/>
                </a:solidFill>
                <a:latin typeface="Calibri"/>
                <a:ea typeface="Calibri"/>
                <a:cs typeface="Calibri"/>
                <a:sym typeface="Calibri"/>
              </a:defRPr>
            </a:lvl2pPr>
            <a:lvl3pPr marL="514259" marR="0" lvl="2" indent="0" algn="ctr" rtl="0">
              <a:spcBef>
                <a:spcPts val="169"/>
              </a:spcBef>
              <a:spcAft>
                <a:spcPts val="0"/>
              </a:spcAft>
              <a:buClr>
                <a:srgbClr val="929293"/>
              </a:buClr>
              <a:buSzPts val="844"/>
              <a:buFont typeface="Arial"/>
              <a:buNone/>
              <a:defRPr sz="843" b="0" i="0" u="none" strike="noStrike" cap="none">
                <a:solidFill>
                  <a:srgbClr val="929293"/>
                </a:solidFill>
                <a:latin typeface="Calibri"/>
                <a:ea typeface="Calibri"/>
                <a:cs typeface="Calibri"/>
                <a:sym typeface="Calibri"/>
              </a:defRPr>
            </a:lvl3pPr>
            <a:lvl4pPr marL="771386" marR="0" lvl="3" indent="0" algn="ctr" rtl="0">
              <a:spcBef>
                <a:spcPts val="146"/>
              </a:spcBef>
              <a:spcAft>
                <a:spcPts val="0"/>
              </a:spcAft>
              <a:buClr>
                <a:srgbClr val="929293"/>
              </a:buClr>
              <a:buSzPts val="731"/>
              <a:buFont typeface="Arial"/>
              <a:buNone/>
              <a:defRPr sz="731" b="0" i="0" u="none" strike="noStrike" cap="none">
                <a:solidFill>
                  <a:srgbClr val="929293"/>
                </a:solidFill>
                <a:latin typeface="Calibri"/>
                <a:ea typeface="Calibri"/>
                <a:cs typeface="Calibri"/>
                <a:sym typeface="Calibri"/>
              </a:defRPr>
            </a:lvl4pPr>
            <a:lvl5pPr marL="1028513" marR="0" lvl="4" indent="0" algn="ctr" rtl="0">
              <a:spcBef>
                <a:spcPts val="135"/>
              </a:spcBef>
              <a:spcAft>
                <a:spcPts val="0"/>
              </a:spcAft>
              <a:buClr>
                <a:srgbClr val="929293"/>
              </a:buClr>
              <a:buSzPts val="675"/>
              <a:buFont typeface="Arial"/>
              <a:buNone/>
              <a:defRPr sz="675" b="0" i="0" u="none" strike="noStrike" cap="none">
                <a:solidFill>
                  <a:srgbClr val="929293"/>
                </a:solidFill>
                <a:latin typeface="Calibri"/>
                <a:ea typeface="Calibri"/>
                <a:cs typeface="Calibri"/>
                <a:sym typeface="Calibri"/>
              </a:defRPr>
            </a:lvl5pPr>
            <a:lvl6pPr marL="1285642" marR="0" lvl="5"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6pPr>
            <a:lvl7pPr marL="1542770" marR="0" lvl="6"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7pPr>
            <a:lvl8pPr marL="1799899" marR="0" lvl="7"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8pPr>
            <a:lvl9pPr marL="2057027" marR="0" lvl="8"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5_Title Slide - White+Seal">
  <p:cSld name="5_Title Slide - White+Seal">
    <p:bg>
      <p:bgPr>
        <a:solidFill>
          <a:srgbClr val="13294A"/>
        </a:solidFill>
        <a:effectLst/>
      </p:bgPr>
    </p:bg>
    <p:spTree>
      <p:nvGrpSpPr>
        <p:cNvPr id="1" name="Shape 413"/>
        <p:cNvGrpSpPr/>
        <p:nvPr/>
      </p:nvGrpSpPr>
      <p:grpSpPr>
        <a:xfrm>
          <a:off x="0" y="0"/>
          <a:ext cx="0" cy="0"/>
          <a:chOff x="0" y="0"/>
          <a:chExt cx="0" cy="0"/>
        </a:xfrm>
      </p:grpSpPr>
      <p:sp>
        <p:nvSpPr>
          <p:cNvPr id="414" name="Google Shape;414;p84"/>
          <p:cNvSpPr>
            <a:spLocks noGrp="1"/>
          </p:cNvSpPr>
          <p:nvPr>
            <p:ph type="pic" idx="2"/>
          </p:nvPr>
        </p:nvSpPr>
        <p:spPr>
          <a:xfrm>
            <a:off x="0" y="0"/>
            <a:ext cx="9144000" cy="5143500"/>
          </a:xfrm>
          <a:prstGeom prst="rect">
            <a:avLst/>
          </a:prstGeom>
          <a:noFill/>
          <a:ln>
            <a:noFill/>
          </a:ln>
        </p:spPr>
        <p:txBody>
          <a:bodyPr spcFirstLastPara="1" wrap="square" lIns="91425" tIns="91425" rIns="91425" bIns="91425" anchor="t" anchorCtr="0">
            <a:noAutofit/>
          </a:bodyPr>
          <a:lstStyle>
            <a:lvl1pPr marL="0" marR="0" lvl="0" indent="0" algn="l" rtl="0">
              <a:spcBef>
                <a:spcPts val="180"/>
              </a:spcBef>
              <a:spcAft>
                <a:spcPts val="0"/>
              </a:spcAft>
              <a:buClr>
                <a:schemeClr val="lt1"/>
              </a:buClr>
              <a:buSzPts val="900"/>
              <a:buFont typeface="Arial"/>
              <a:buNone/>
              <a:defRPr sz="900" b="0" i="0" u="none" strike="noStrike" cap="none">
                <a:solidFill>
                  <a:schemeClr val="lt1"/>
                </a:solidFill>
                <a:latin typeface="Calibri"/>
                <a:ea typeface="Calibri"/>
                <a:cs typeface="Calibri"/>
                <a:sym typeface="Calibri"/>
              </a:defRPr>
            </a:lvl1pPr>
            <a:lvl2pPr marL="417833" marR="0" lvl="1" indent="-160706" algn="l" rtl="0">
              <a:spcBef>
                <a:spcPts val="18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2pPr>
            <a:lvl3pPr marL="642822" marR="0" lvl="2" indent="-128565" algn="l" rtl="0">
              <a:spcBef>
                <a:spcPts val="169"/>
              </a:spcBef>
              <a:spcAft>
                <a:spcPts val="0"/>
              </a:spcAft>
              <a:buClr>
                <a:schemeClr val="dk1"/>
              </a:buClr>
              <a:buSzPts val="844"/>
              <a:buFont typeface="Arial"/>
              <a:buChar char="•"/>
              <a:defRPr sz="843" b="0" i="0" u="none" strike="noStrike" cap="none">
                <a:solidFill>
                  <a:schemeClr val="dk1"/>
                </a:solidFill>
                <a:latin typeface="Calibri"/>
                <a:ea typeface="Calibri"/>
                <a:cs typeface="Calibri"/>
                <a:sym typeface="Calibri"/>
              </a:defRPr>
            </a:lvl3pPr>
            <a:lvl4pPr marL="899950" marR="0" lvl="3" indent="-128565" algn="l" rtl="0">
              <a:spcBef>
                <a:spcPts val="146"/>
              </a:spcBef>
              <a:spcAft>
                <a:spcPts val="0"/>
              </a:spcAft>
              <a:buClr>
                <a:schemeClr val="dk1"/>
              </a:buClr>
              <a:buSzPts val="731"/>
              <a:buFont typeface="Arial"/>
              <a:buChar char="•"/>
              <a:defRPr sz="731" b="0" i="0" u="none" strike="noStrike" cap="none">
                <a:solidFill>
                  <a:schemeClr val="dk1"/>
                </a:solidFill>
                <a:latin typeface="Calibri"/>
                <a:ea typeface="Calibri"/>
                <a:cs typeface="Calibri"/>
                <a:sym typeface="Calibri"/>
              </a:defRPr>
            </a:lvl4pPr>
            <a:lvl5pPr marL="1157078" marR="0" lvl="4" indent="-128565" algn="l" rtl="0">
              <a:spcBef>
                <a:spcPts val="135"/>
              </a:spcBef>
              <a:spcAft>
                <a:spcPts val="0"/>
              </a:spcAft>
              <a:buClr>
                <a:schemeClr val="dk1"/>
              </a:buClr>
              <a:buSzPts val="675"/>
              <a:buFont typeface="Arial"/>
              <a:buChar char="•"/>
              <a:defRPr sz="675" b="0" i="0" u="none" strike="noStrike" cap="none">
                <a:solidFill>
                  <a:schemeClr val="dk1"/>
                </a:solidFill>
                <a:latin typeface="Calibri"/>
                <a:ea typeface="Calibri"/>
                <a:cs typeface="Calibri"/>
                <a:sym typeface="Calibri"/>
              </a:defRPr>
            </a:lvl5pPr>
            <a:lvl6pPr marL="1414207" marR="0" lvl="5"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1671335" marR="0" lvl="6"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1928464" marR="0" lvl="7"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2185592" marR="0" lvl="8"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415" name="Google Shape;415;p84"/>
          <p:cNvSpPr txBox="1">
            <a:spLocks noGrp="1"/>
          </p:cNvSpPr>
          <p:nvPr>
            <p:ph type="ctrTitle"/>
          </p:nvPr>
        </p:nvSpPr>
        <p:spPr>
          <a:xfrm>
            <a:off x="288702" y="1383672"/>
            <a:ext cx="8548212" cy="1102519"/>
          </a:xfrm>
          <a:prstGeom prst="rect">
            <a:avLst/>
          </a:prstGeom>
          <a:noFill/>
          <a:ln>
            <a:noFill/>
          </a:ln>
        </p:spPr>
        <p:txBody>
          <a:bodyPr spcFirstLastPara="1" wrap="square" lIns="91425" tIns="91425" rIns="91425" bIns="91425" anchor="b" anchorCtr="0">
            <a:noAutofit/>
          </a:bodyPr>
          <a:lstStyle>
            <a:lvl1pPr marL="0" marR="0" lvl="0" indent="0" algn="l" rtl="0">
              <a:lnSpc>
                <a:spcPct val="83333"/>
              </a:lnSpc>
              <a:spcBef>
                <a:spcPts val="0"/>
              </a:spcBef>
              <a:spcAft>
                <a:spcPts val="0"/>
              </a:spcAft>
              <a:buClr>
                <a:srgbClr val="FFFFFF"/>
              </a:buClr>
              <a:buSzPts val="2700"/>
              <a:buFont typeface="Calibri"/>
              <a:buNone/>
              <a:defRPr sz="2700" b="1" i="0" u="none" strike="noStrike" cap="none">
                <a:solidFill>
                  <a:srgbClr val="FFFFFF"/>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16" name="Google Shape;416;p84"/>
          <p:cNvSpPr txBox="1">
            <a:spLocks noGrp="1"/>
          </p:cNvSpPr>
          <p:nvPr>
            <p:ph type="subTitle" idx="1"/>
          </p:nvPr>
        </p:nvSpPr>
        <p:spPr>
          <a:xfrm>
            <a:off x="288702" y="2595839"/>
            <a:ext cx="8548212" cy="1714904"/>
          </a:xfrm>
          <a:prstGeom prst="rect">
            <a:avLst/>
          </a:prstGeom>
          <a:noFill/>
          <a:ln>
            <a:noFill/>
          </a:ln>
        </p:spPr>
        <p:txBody>
          <a:bodyPr spcFirstLastPara="1" wrap="square" lIns="91425" tIns="91425" rIns="91425" bIns="91425" anchor="t" anchorCtr="0">
            <a:noAutofit/>
          </a:bodyPr>
          <a:lstStyle>
            <a:lvl1pPr marL="0" marR="0" lvl="0" indent="0" algn="l" rtl="0">
              <a:lnSpc>
                <a:spcPct val="90000"/>
              </a:lnSpc>
              <a:spcBef>
                <a:spcPts val="300"/>
              </a:spcBef>
              <a:spcAft>
                <a:spcPts val="0"/>
              </a:spcAft>
              <a:buClr>
                <a:srgbClr val="FFFFFF"/>
              </a:buClr>
              <a:buSzPts val="1500"/>
              <a:buFont typeface="Arial"/>
              <a:buNone/>
              <a:defRPr sz="1500" b="0" i="0" u="none" strike="noStrike" cap="none">
                <a:solidFill>
                  <a:srgbClr val="FFFFFF"/>
                </a:solidFill>
                <a:latin typeface="Calibri"/>
                <a:ea typeface="Calibri"/>
                <a:cs typeface="Calibri"/>
                <a:sym typeface="Calibri"/>
              </a:defRPr>
            </a:lvl1pPr>
            <a:lvl2pPr marL="257129" marR="0" lvl="1" indent="0" algn="ctr" rtl="0">
              <a:spcBef>
                <a:spcPts val="180"/>
              </a:spcBef>
              <a:spcAft>
                <a:spcPts val="0"/>
              </a:spcAft>
              <a:buClr>
                <a:srgbClr val="929293"/>
              </a:buClr>
              <a:buSzPts val="900"/>
              <a:buFont typeface="Arial"/>
              <a:buNone/>
              <a:defRPr sz="900" b="0" i="0" u="none" strike="noStrike" cap="none">
                <a:solidFill>
                  <a:srgbClr val="929293"/>
                </a:solidFill>
                <a:latin typeface="Calibri"/>
                <a:ea typeface="Calibri"/>
                <a:cs typeface="Calibri"/>
                <a:sym typeface="Calibri"/>
              </a:defRPr>
            </a:lvl2pPr>
            <a:lvl3pPr marL="514259" marR="0" lvl="2" indent="0" algn="ctr" rtl="0">
              <a:spcBef>
                <a:spcPts val="169"/>
              </a:spcBef>
              <a:spcAft>
                <a:spcPts val="0"/>
              </a:spcAft>
              <a:buClr>
                <a:srgbClr val="929293"/>
              </a:buClr>
              <a:buSzPts val="844"/>
              <a:buFont typeface="Arial"/>
              <a:buNone/>
              <a:defRPr sz="843" b="0" i="0" u="none" strike="noStrike" cap="none">
                <a:solidFill>
                  <a:srgbClr val="929293"/>
                </a:solidFill>
                <a:latin typeface="Calibri"/>
                <a:ea typeface="Calibri"/>
                <a:cs typeface="Calibri"/>
                <a:sym typeface="Calibri"/>
              </a:defRPr>
            </a:lvl3pPr>
            <a:lvl4pPr marL="771386" marR="0" lvl="3" indent="0" algn="ctr" rtl="0">
              <a:spcBef>
                <a:spcPts val="146"/>
              </a:spcBef>
              <a:spcAft>
                <a:spcPts val="0"/>
              </a:spcAft>
              <a:buClr>
                <a:srgbClr val="929293"/>
              </a:buClr>
              <a:buSzPts val="731"/>
              <a:buFont typeface="Arial"/>
              <a:buNone/>
              <a:defRPr sz="731" b="0" i="0" u="none" strike="noStrike" cap="none">
                <a:solidFill>
                  <a:srgbClr val="929293"/>
                </a:solidFill>
                <a:latin typeface="Calibri"/>
                <a:ea typeface="Calibri"/>
                <a:cs typeface="Calibri"/>
                <a:sym typeface="Calibri"/>
              </a:defRPr>
            </a:lvl4pPr>
            <a:lvl5pPr marL="1028513" marR="0" lvl="4" indent="0" algn="ctr" rtl="0">
              <a:spcBef>
                <a:spcPts val="135"/>
              </a:spcBef>
              <a:spcAft>
                <a:spcPts val="0"/>
              </a:spcAft>
              <a:buClr>
                <a:srgbClr val="929293"/>
              </a:buClr>
              <a:buSzPts val="675"/>
              <a:buFont typeface="Arial"/>
              <a:buNone/>
              <a:defRPr sz="675" b="0" i="0" u="none" strike="noStrike" cap="none">
                <a:solidFill>
                  <a:srgbClr val="929293"/>
                </a:solidFill>
                <a:latin typeface="Calibri"/>
                <a:ea typeface="Calibri"/>
                <a:cs typeface="Calibri"/>
                <a:sym typeface="Calibri"/>
              </a:defRPr>
            </a:lvl5pPr>
            <a:lvl6pPr marL="1285642" marR="0" lvl="5"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6pPr>
            <a:lvl7pPr marL="1542770" marR="0" lvl="6"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7pPr>
            <a:lvl8pPr marL="1799899" marR="0" lvl="7"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8pPr>
            <a:lvl9pPr marL="2057027" marR="0" lvl="8"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9pPr>
          </a:lstStyle>
          <a:p>
            <a:endParaRPr/>
          </a:p>
        </p:txBody>
      </p:sp>
      <p:pic>
        <p:nvPicPr>
          <p:cNvPr id="417" name="Google Shape;417;p84"/>
          <p:cNvPicPr preferRelativeResize="0"/>
          <p:nvPr/>
        </p:nvPicPr>
        <p:blipFill rotWithShape="1">
          <a:blip r:embed="rId2">
            <a:alphaModFix/>
          </a:blip>
          <a:srcRect/>
          <a:stretch/>
        </p:blipFill>
        <p:spPr>
          <a:xfrm>
            <a:off x="689447" y="4620437"/>
            <a:ext cx="3125537" cy="390693"/>
          </a:xfrm>
          <a:prstGeom prst="rect">
            <a:avLst/>
          </a:prstGeom>
          <a:noFill/>
          <a:ln>
            <a:noFill/>
          </a:ln>
        </p:spPr>
      </p:pic>
      <p:sp>
        <p:nvSpPr>
          <p:cNvPr id="418" name="Google Shape;418;p84"/>
          <p:cNvSpPr/>
          <p:nvPr/>
        </p:nvSpPr>
        <p:spPr>
          <a:xfrm>
            <a:off x="-105568" y="4571999"/>
            <a:ext cx="659146" cy="647597"/>
          </a:xfrm>
          <a:custGeom>
            <a:avLst/>
            <a:gdLst/>
            <a:ahLst/>
            <a:cxnLst/>
            <a:rect l="l" t="t" r="r" b="b"/>
            <a:pathLst>
              <a:path w="120000" h="120000" extrusionOk="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6_Title Slide - White+Seal">
  <p:cSld name="6_Title Slide - White+Seal">
    <p:bg>
      <p:bgPr>
        <a:solidFill>
          <a:srgbClr val="006A96"/>
        </a:solidFill>
        <a:effectLst/>
      </p:bgPr>
    </p:bg>
    <p:spTree>
      <p:nvGrpSpPr>
        <p:cNvPr id="1" name="Shape 419"/>
        <p:cNvGrpSpPr/>
        <p:nvPr/>
      </p:nvGrpSpPr>
      <p:grpSpPr>
        <a:xfrm>
          <a:off x="0" y="0"/>
          <a:ext cx="0" cy="0"/>
          <a:chOff x="0" y="0"/>
          <a:chExt cx="0" cy="0"/>
        </a:xfrm>
      </p:grpSpPr>
      <p:sp>
        <p:nvSpPr>
          <p:cNvPr id="420" name="Google Shape;420;p85"/>
          <p:cNvSpPr>
            <a:spLocks noGrp="1"/>
          </p:cNvSpPr>
          <p:nvPr>
            <p:ph type="pic" idx="2"/>
          </p:nvPr>
        </p:nvSpPr>
        <p:spPr>
          <a:xfrm>
            <a:off x="0" y="0"/>
            <a:ext cx="9144000" cy="5143500"/>
          </a:xfrm>
          <a:prstGeom prst="rect">
            <a:avLst/>
          </a:prstGeom>
          <a:noFill/>
          <a:ln>
            <a:noFill/>
          </a:ln>
        </p:spPr>
        <p:txBody>
          <a:bodyPr spcFirstLastPara="1" wrap="square" lIns="91425" tIns="91425" rIns="91425" bIns="91425" anchor="t" anchorCtr="0">
            <a:noAutofit/>
          </a:bodyPr>
          <a:lstStyle>
            <a:lvl1pPr marL="0" marR="0" lvl="0" indent="0" algn="l" rtl="0">
              <a:spcBef>
                <a:spcPts val="180"/>
              </a:spcBef>
              <a:spcAft>
                <a:spcPts val="0"/>
              </a:spcAft>
              <a:buClr>
                <a:schemeClr val="lt1"/>
              </a:buClr>
              <a:buSzPts val="900"/>
              <a:buFont typeface="Arial"/>
              <a:buNone/>
              <a:defRPr sz="900" b="0" i="0" u="none" strike="noStrike" cap="none">
                <a:solidFill>
                  <a:schemeClr val="lt1"/>
                </a:solidFill>
                <a:latin typeface="Calibri"/>
                <a:ea typeface="Calibri"/>
                <a:cs typeface="Calibri"/>
                <a:sym typeface="Calibri"/>
              </a:defRPr>
            </a:lvl1pPr>
            <a:lvl2pPr marL="417833" marR="0" lvl="1" indent="-160706" algn="l" rtl="0">
              <a:spcBef>
                <a:spcPts val="18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2pPr>
            <a:lvl3pPr marL="642822" marR="0" lvl="2" indent="-128565" algn="l" rtl="0">
              <a:spcBef>
                <a:spcPts val="169"/>
              </a:spcBef>
              <a:spcAft>
                <a:spcPts val="0"/>
              </a:spcAft>
              <a:buClr>
                <a:schemeClr val="dk1"/>
              </a:buClr>
              <a:buSzPts val="844"/>
              <a:buFont typeface="Arial"/>
              <a:buChar char="•"/>
              <a:defRPr sz="843" b="0" i="0" u="none" strike="noStrike" cap="none">
                <a:solidFill>
                  <a:schemeClr val="dk1"/>
                </a:solidFill>
                <a:latin typeface="Calibri"/>
                <a:ea typeface="Calibri"/>
                <a:cs typeface="Calibri"/>
                <a:sym typeface="Calibri"/>
              </a:defRPr>
            </a:lvl3pPr>
            <a:lvl4pPr marL="899950" marR="0" lvl="3" indent="-128565" algn="l" rtl="0">
              <a:spcBef>
                <a:spcPts val="146"/>
              </a:spcBef>
              <a:spcAft>
                <a:spcPts val="0"/>
              </a:spcAft>
              <a:buClr>
                <a:schemeClr val="dk1"/>
              </a:buClr>
              <a:buSzPts val="731"/>
              <a:buFont typeface="Arial"/>
              <a:buChar char="•"/>
              <a:defRPr sz="731" b="0" i="0" u="none" strike="noStrike" cap="none">
                <a:solidFill>
                  <a:schemeClr val="dk1"/>
                </a:solidFill>
                <a:latin typeface="Calibri"/>
                <a:ea typeface="Calibri"/>
                <a:cs typeface="Calibri"/>
                <a:sym typeface="Calibri"/>
              </a:defRPr>
            </a:lvl4pPr>
            <a:lvl5pPr marL="1157078" marR="0" lvl="4" indent="-128565" algn="l" rtl="0">
              <a:spcBef>
                <a:spcPts val="135"/>
              </a:spcBef>
              <a:spcAft>
                <a:spcPts val="0"/>
              </a:spcAft>
              <a:buClr>
                <a:schemeClr val="dk1"/>
              </a:buClr>
              <a:buSzPts val="675"/>
              <a:buFont typeface="Arial"/>
              <a:buChar char="•"/>
              <a:defRPr sz="675" b="0" i="0" u="none" strike="noStrike" cap="none">
                <a:solidFill>
                  <a:schemeClr val="dk1"/>
                </a:solidFill>
                <a:latin typeface="Calibri"/>
                <a:ea typeface="Calibri"/>
                <a:cs typeface="Calibri"/>
                <a:sym typeface="Calibri"/>
              </a:defRPr>
            </a:lvl5pPr>
            <a:lvl6pPr marL="1414207" marR="0" lvl="5"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1671335" marR="0" lvl="6"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1928464" marR="0" lvl="7"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2185592" marR="0" lvl="8"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421" name="Google Shape;421;p85"/>
          <p:cNvSpPr txBox="1">
            <a:spLocks noGrp="1"/>
          </p:cNvSpPr>
          <p:nvPr>
            <p:ph type="ctrTitle"/>
          </p:nvPr>
        </p:nvSpPr>
        <p:spPr>
          <a:xfrm>
            <a:off x="288702" y="1383672"/>
            <a:ext cx="8548212" cy="1102519"/>
          </a:xfrm>
          <a:prstGeom prst="rect">
            <a:avLst/>
          </a:prstGeom>
          <a:noFill/>
          <a:ln>
            <a:noFill/>
          </a:ln>
        </p:spPr>
        <p:txBody>
          <a:bodyPr spcFirstLastPara="1" wrap="square" lIns="91425" tIns="91425" rIns="91425" bIns="91425" anchor="b" anchorCtr="0">
            <a:noAutofit/>
          </a:bodyPr>
          <a:lstStyle>
            <a:lvl1pPr marL="0" marR="0" lvl="0" indent="0" algn="l" rtl="0">
              <a:lnSpc>
                <a:spcPct val="83333"/>
              </a:lnSpc>
              <a:spcBef>
                <a:spcPts val="0"/>
              </a:spcBef>
              <a:spcAft>
                <a:spcPts val="0"/>
              </a:spcAft>
              <a:buClr>
                <a:srgbClr val="FFFFFF"/>
              </a:buClr>
              <a:buSzPts val="2700"/>
              <a:buFont typeface="Calibri"/>
              <a:buNone/>
              <a:defRPr sz="2700" b="1" i="0" u="none" strike="noStrike" cap="none">
                <a:solidFill>
                  <a:srgbClr val="FFFFFF"/>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22" name="Google Shape;422;p85"/>
          <p:cNvSpPr txBox="1">
            <a:spLocks noGrp="1"/>
          </p:cNvSpPr>
          <p:nvPr>
            <p:ph type="subTitle" idx="1"/>
          </p:nvPr>
        </p:nvSpPr>
        <p:spPr>
          <a:xfrm>
            <a:off x="288702" y="2595839"/>
            <a:ext cx="8548212" cy="1714904"/>
          </a:xfrm>
          <a:prstGeom prst="rect">
            <a:avLst/>
          </a:prstGeom>
          <a:noFill/>
          <a:ln>
            <a:noFill/>
          </a:ln>
        </p:spPr>
        <p:txBody>
          <a:bodyPr spcFirstLastPara="1" wrap="square" lIns="91425" tIns="91425" rIns="91425" bIns="91425" anchor="t" anchorCtr="0">
            <a:noAutofit/>
          </a:bodyPr>
          <a:lstStyle>
            <a:lvl1pPr marL="0" marR="0" lvl="0" indent="0" algn="l" rtl="0">
              <a:lnSpc>
                <a:spcPct val="90000"/>
              </a:lnSpc>
              <a:spcBef>
                <a:spcPts val="300"/>
              </a:spcBef>
              <a:spcAft>
                <a:spcPts val="0"/>
              </a:spcAft>
              <a:buClr>
                <a:srgbClr val="FFFFFF"/>
              </a:buClr>
              <a:buSzPts val="1500"/>
              <a:buFont typeface="Arial"/>
              <a:buNone/>
              <a:defRPr sz="1500" b="0" i="0" u="none" strike="noStrike" cap="none">
                <a:solidFill>
                  <a:srgbClr val="FFFFFF"/>
                </a:solidFill>
                <a:latin typeface="Calibri"/>
                <a:ea typeface="Calibri"/>
                <a:cs typeface="Calibri"/>
                <a:sym typeface="Calibri"/>
              </a:defRPr>
            </a:lvl1pPr>
            <a:lvl2pPr marL="257129" marR="0" lvl="1" indent="0" algn="ctr" rtl="0">
              <a:spcBef>
                <a:spcPts val="180"/>
              </a:spcBef>
              <a:spcAft>
                <a:spcPts val="0"/>
              </a:spcAft>
              <a:buClr>
                <a:srgbClr val="929293"/>
              </a:buClr>
              <a:buSzPts val="900"/>
              <a:buFont typeface="Arial"/>
              <a:buNone/>
              <a:defRPr sz="900" b="0" i="0" u="none" strike="noStrike" cap="none">
                <a:solidFill>
                  <a:srgbClr val="929293"/>
                </a:solidFill>
                <a:latin typeface="Calibri"/>
                <a:ea typeface="Calibri"/>
                <a:cs typeface="Calibri"/>
                <a:sym typeface="Calibri"/>
              </a:defRPr>
            </a:lvl2pPr>
            <a:lvl3pPr marL="514259" marR="0" lvl="2" indent="0" algn="ctr" rtl="0">
              <a:spcBef>
                <a:spcPts val="169"/>
              </a:spcBef>
              <a:spcAft>
                <a:spcPts val="0"/>
              </a:spcAft>
              <a:buClr>
                <a:srgbClr val="929293"/>
              </a:buClr>
              <a:buSzPts val="844"/>
              <a:buFont typeface="Arial"/>
              <a:buNone/>
              <a:defRPr sz="843" b="0" i="0" u="none" strike="noStrike" cap="none">
                <a:solidFill>
                  <a:srgbClr val="929293"/>
                </a:solidFill>
                <a:latin typeface="Calibri"/>
                <a:ea typeface="Calibri"/>
                <a:cs typeface="Calibri"/>
                <a:sym typeface="Calibri"/>
              </a:defRPr>
            </a:lvl3pPr>
            <a:lvl4pPr marL="771386" marR="0" lvl="3" indent="0" algn="ctr" rtl="0">
              <a:spcBef>
                <a:spcPts val="146"/>
              </a:spcBef>
              <a:spcAft>
                <a:spcPts val="0"/>
              </a:spcAft>
              <a:buClr>
                <a:srgbClr val="929293"/>
              </a:buClr>
              <a:buSzPts val="731"/>
              <a:buFont typeface="Arial"/>
              <a:buNone/>
              <a:defRPr sz="731" b="0" i="0" u="none" strike="noStrike" cap="none">
                <a:solidFill>
                  <a:srgbClr val="929293"/>
                </a:solidFill>
                <a:latin typeface="Calibri"/>
                <a:ea typeface="Calibri"/>
                <a:cs typeface="Calibri"/>
                <a:sym typeface="Calibri"/>
              </a:defRPr>
            </a:lvl4pPr>
            <a:lvl5pPr marL="1028513" marR="0" lvl="4" indent="0" algn="ctr" rtl="0">
              <a:spcBef>
                <a:spcPts val="135"/>
              </a:spcBef>
              <a:spcAft>
                <a:spcPts val="0"/>
              </a:spcAft>
              <a:buClr>
                <a:srgbClr val="929293"/>
              </a:buClr>
              <a:buSzPts val="675"/>
              <a:buFont typeface="Arial"/>
              <a:buNone/>
              <a:defRPr sz="675" b="0" i="0" u="none" strike="noStrike" cap="none">
                <a:solidFill>
                  <a:srgbClr val="929293"/>
                </a:solidFill>
                <a:latin typeface="Calibri"/>
                <a:ea typeface="Calibri"/>
                <a:cs typeface="Calibri"/>
                <a:sym typeface="Calibri"/>
              </a:defRPr>
            </a:lvl5pPr>
            <a:lvl6pPr marL="1285642" marR="0" lvl="5"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6pPr>
            <a:lvl7pPr marL="1542770" marR="0" lvl="6"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7pPr>
            <a:lvl8pPr marL="1799899" marR="0" lvl="7"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8pPr>
            <a:lvl9pPr marL="2057027" marR="0" lvl="8"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9pPr>
          </a:lstStyle>
          <a:p>
            <a:endParaRPr/>
          </a:p>
        </p:txBody>
      </p:sp>
      <p:pic>
        <p:nvPicPr>
          <p:cNvPr id="423" name="Google Shape;423;p85"/>
          <p:cNvPicPr preferRelativeResize="0"/>
          <p:nvPr/>
        </p:nvPicPr>
        <p:blipFill rotWithShape="1">
          <a:blip r:embed="rId2">
            <a:alphaModFix/>
          </a:blip>
          <a:srcRect/>
          <a:stretch/>
        </p:blipFill>
        <p:spPr>
          <a:xfrm>
            <a:off x="689447" y="4620437"/>
            <a:ext cx="3125537" cy="390693"/>
          </a:xfrm>
          <a:prstGeom prst="rect">
            <a:avLst/>
          </a:prstGeom>
          <a:noFill/>
          <a:ln>
            <a:noFill/>
          </a:ln>
        </p:spPr>
      </p:pic>
      <p:sp>
        <p:nvSpPr>
          <p:cNvPr id="424" name="Google Shape;424;p85"/>
          <p:cNvSpPr/>
          <p:nvPr/>
        </p:nvSpPr>
        <p:spPr>
          <a:xfrm>
            <a:off x="-105568" y="4571999"/>
            <a:ext cx="659146" cy="647597"/>
          </a:xfrm>
          <a:custGeom>
            <a:avLst/>
            <a:gdLst/>
            <a:ahLst/>
            <a:cxnLst/>
            <a:rect l="l" t="t" r="r" b="b"/>
            <a:pathLst>
              <a:path w="120000" h="120000" extrusionOk="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1_Section Slide-Light Photo">
  <p:cSld name="1_Section Slide-Light Photo">
    <p:bg>
      <p:bgPr>
        <a:solidFill>
          <a:schemeClr val="lt1"/>
        </a:solidFill>
        <a:effectLst/>
      </p:bgPr>
    </p:bg>
    <p:spTree>
      <p:nvGrpSpPr>
        <p:cNvPr id="1" name="Shape 425"/>
        <p:cNvGrpSpPr/>
        <p:nvPr/>
      </p:nvGrpSpPr>
      <p:grpSpPr>
        <a:xfrm>
          <a:off x="0" y="0"/>
          <a:ext cx="0" cy="0"/>
          <a:chOff x="0" y="0"/>
          <a:chExt cx="0" cy="0"/>
        </a:xfrm>
      </p:grpSpPr>
      <p:sp>
        <p:nvSpPr>
          <p:cNvPr id="426" name="Google Shape;426;p86"/>
          <p:cNvSpPr>
            <a:spLocks noGrp="1"/>
          </p:cNvSpPr>
          <p:nvPr>
            <p:ph type="pic" idx="2"/>
          </p:nvPr>
        </p:nvSpPr>
        <p:spPr>
          <a:xfrm>
            <a:off x="0" y="0"/>
            <a:ext cx="9144000" cy="5143500"/>
          </a:xfrm>
          <a:prstGeom prst="rect">
            <a:avLst/>
          </a:prstGeom>
          <a:noFill/>
          <a:ln>
            <a:noFill/>
          </a:ln>
        </p:spPr>
        <p:txBody>
          <a:bodyPr spcFirstLastPara="1" wrap="square" lIns="91425" tIns="91425" rIns="91425" bIns="91425" anchor="t" anchorCtr="0">
            <a:noAutofit/>
          </a:bodyPr>
          <a:lstStyle>
            <a:lvl1pPr marL="0" marR="0" lvl="0" indent="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1pPr>
            <a:lvl2pPr marL="417833" marR="0" lvl="1" indent="-160706" algn="l" rtl="0">
              <a:spcBef>
                <a:spcPts val="18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2pPr>
            <a:lvl3pPr marL="642822" marR="0" lvl="2" indent="-128565" algn="l" rtl="0">
              <a:spcBef>
                <a:spcPts val="169"/>
              </a:spcBef>
              <a:spcAft>
                <a:spcPts val="0"/>
              </a:spcAft>
              <a:buClr>
                <a:schemeClr val="dk1"/>
              </a:buClr>
              <a:buSzPts val="844"/>
              <a:buFont typeface="Arial"/>
              <a:buChar char="•"/>
              <a:defRPr sz="843" b="0" i="0" u="none" strike="noStrike" cap="none">
                <a:solidFill>
                  <a:schemeClr val="dk1"/>
                </a:solidFill>
                <a:latin typeface="Calibri"/>
                <a:ea typeface="Calibri"/>
                <a:cs typeface="Calibri"/>
                <a:sym typeface="Calibri"/>
              </a:defRPr>
            </a:lvl3pPr>
            <a:lvl4pPr marL="899950" marR="0" lvl="3" indent="-128565" algn="l" rtl="0">
              <a:spcBef>
                <a:spcPts val="146"/>
              </a:spcBef>
              <a:spcAft>
                <a:spcPts val="0"/>
              </a:spcAft>
              <a:buClr>
                <a:schemeClr val="dk1"/>
              </a:buClr>
              <a:buSzPts val="731"/>
              <a:buFont typeface="Arial"/>
              <a:buChar char="•"/>
              <a:defRPr sz="731" b="0" i="0" u="none" strike="noStrike" cap="none">
                <a:solidFill>
                  <a:schemeClr val="dk1"/>
                </a:solidFill>
                <a:latin typeface="Calibri"/>
                <a:ea typeface="Calibri"/>
                <a:cs typeface="Calibri"/>
                <a:sym typeface="Calibri"/>
              </a:defRPr>
            </a:lvl4pPr>
            <a:lvl5pPr marL="1157078" marR="0" lvl="4" indent="-128565" algn="l" rtl="0">
              <a:spcBef>
                <a:spcPts val="135"/>
              </a:spcBef>
              <a:spcAft>
                <a:spcPts val="0"/>
              </a:spcAft>
              <a:buClr>
                <a:schemeClr val="dk1"/>
              </a:buClr>
              <a:buSzPts val="675"/>
              <a:buFont typeface="Arial"/>
              <a:buChar char="•"/>
              <a:defRPr sz="675" b="0" i="0" u="none" strike="noStrike" cap="none">
                <a:solidFill>
                  <a:schemeClr val="dk1"/>
                </a:solidFill>
                <a:latin typeface="Calibri"/>
                <a:ea typeface="Calibri"/>
                <a:cs typeface="Calibri"/>
                <a:sym typeface="Calibri"/>
              </a:defRPr>
            </a:lvl5pPr>
            <a:lvl6pPr marL="1414207" marR="0" lvl="5"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1671335" marR="0" lvl="6"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1928464" marR="0" lvl="7"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2185592" marR="0" lvl="8"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427" name="Google Shape;427;p86"/>
          <p:cNvSpPr txBox="1">
            <a:spLocks noGrp="1"/>
          </p:cNvSpPr>
          <p:nvPr>
            <p:ph type="ctrTitle"/>
          </p:nvPr>
        </p:nvSpPr>
        <p:spPr>
          <a:xfrm>
            <a:off x="288702" y="1383672"/>
            <a:ext cx="8548212" cy="1102519"/>
          </a:xfrm>
          <a:prstGeom prst="rect">
            <a:avLst/>
          </a:prstGeom>
          <a:noFill/>
          <a:ln>
            <a:noFill/>
          </a:ln>
        </p:spPr>
        <p:txBody>
          <a:bodyPr spcFirstLastPara="1" wrap="square" lIns="91425" tIns="91425" rIns="91425" bIns="91425" anchor="b" anchorCtr="0">
            <a:noAutofit/>
          </a:bodyPr>
          <a:lstStyle>
            <a:lvl1pPr marL="0" marR="0" lvl="0" indent="0" algn="ctr" rtl="0">
              <a:lnSpc>
                <a:spcPct val="83333"/>
              </a:lnSpc>
              <a:spcBef>
                <a:spcPts val="0"/>
              </a:spcBef>
              <a:spcAft>
                <a:spcPts val="0"/>
              </a:spcAft>
              <a:buClr>
                <a:srgbClr val="006C92"/>
              </a:buClr>
              <a:buSzPts val="2700"/>
              <a:buFont typeface="Calibri"/>
              <a:buNone/>
              <a:defRPr sz="2700" b="1" i="0" u="none" strike="noStrike" cap="none">
                <a:solidFill>
                  <a:srgbClr val="006C92"/>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28" name="Google Shape;428;p86"/>
          <p:cNvSpPr txBox="1">
            <a:spLocks noGrp="1"/>
          </p:cNvSpPr>
          <p:nvPr>
            <p:ph type="subTitle" idx="1"/>
          </p:nvPr>
        </p:nvSpPr>
        <p:spPr>
          <a:xfrm>
            <a:off x="288702" y="2595839"/>
            <a:ext cx="8548212" cy="1714904"/>
          </a:xfrm>
          <a:prstGeom prst="rect">
            <a:avLst/>
          </a:prstGeom>
          <a:noFill/>
          <a:ln>
            <a:noFill/>
          </a:ln>
        </p:spPr>
        <p:txBody>
          <a:bodyPr spcFirstLastPara="1" wrap="square" lIns="91425" tIns="91425" rIns="91425" bIns="91425" anchor="t" anchorCtr="0">
            <a:noAutofit/>
          </a:bodyPr>
          <a:lstStyle>
            <a:lvl1pPr marL="0" marR="0" lvl="0" indent="0" algn="ctr" rtl="0">
              <a:lnSpc>
                <a:spcPct val="90000"/>
              </a:lnSpc>
              <a:spcBef>
                <a:spcPts val="300"/>
              </a:spcBef>
              <a:spcAft>
                <a:spcPts val="0"/>
              </a:spcAft>
              <a:buClr>
                <a:srgbClr val="006C92"/>
              </a:buClr>
              <a:buSzPts val="1500"/>
              <a:buFont typeface="Arial"/>
              <a:buNone/>
              <a:defRPr sz="1500" b="0" i="0" u="none" strike="noStrike" cap="none">
                <a:solidFill>
                  <a:srgbClr val="006C92"/>
                </a:solidFill>
                <a:latin typeface="Calibri"/>
                <a:ea typeface="Calibri"/>
                <a:cs typeface="Calibri"/>
                <a:sym typeface="Calibri"/>
              </a:defRPr>
            </a:lvl1pPr>
            <a:lvl2pPr marL="257129" marR="0" lvl="1" indent="0" algn="ctr" rtl="0">
              <a:spcBef>
                <a:spcPts val="180"/>
              </a:spcBef>
              <a:spcAft>
                <a:spcPts val="0"/>
              </a:spcAft>
              <a:buClr>
                <a:srgbClr val="929293"/>
              </a:buClr>
              <a:buSzPts val="900"/>
              <a:buFont typeface="Arial"/>
              <a:buNone/>
              <a:defRPr sz="900" b="0" i="0" u="none" strike="noStrike" cap="none">
                <a:solidFill>
                  <a:srgbClr val="929293"/>
                </a:solidFill>
                <a:latin typeface="Calibri"/>
                <a:ea typeface="Calibri"/>
                <a:cs typeface="Calibri"/>
                <a:sym typeface="Calibri"/>
              </a:defRPr>
            </a:lvl2pPr>
            <a:lvl3pPr marL="514259" marR="0" lvl="2" indent="0" algn="ctr" rtl="0">
              <a:spcBef>
                <a:spcPts val="169"/>
              </a:spcBef>
              <a:spcAft>
                <a:spcPts val="0"/>
              </a:spcAft>
              <a:buClr>
                <a:srgbClr val="929293"/>
              </a:buClr>
              <a:buSzPts val="844"/>
              <a:buFont typeface="Arial"/>
              <a:buNone/>
              <a:defRPr sz="843" b="0" i="0" u="none" strike="noStrike" cap="none">
                <a:solidFill>
                  <a:srgbClr val="929293"/>
                </a:solidFill>
                <a:latin typeface="Calibri"/>
                <a:ea typeface="Calibri"/>
                <a:cs typeface="Calibri"/>
                <a:sym typeface="Calibri"/>
              </a:defRPr>
            </a:lvl3pPr>
            <a:lvl4pPr marL="771386" marR="0" lvl="3" indent="0" algn="ctr" rtl="0">
              <a:spcBef>
                <a:spcPts val="146"/>
              </a:spcBef>
              <a:spcAft>
                <a:spcPts val="0"/>
              </a:spcAft>
              <a:buClr>
                <a:srgbClr val="929293"/>
              </a:buClr>
              <a:buSzPts val="731"/>
              <a:buFont typeface="Arial"/>
              <a:buNone/>
              <a:defRPr sz="731" b="0" i="0" u="none" strike="noStrike" cap="none">
                <a:solidFill>
                  <a:srgbClr val="929293"/>
                </a:solidFill>
                <a:latin typeface="Calibri"/>
                <a:ea typeface="Calibri"/>
                <a:cs typeface="Calibri"/>
                <a:sym typeface="Calibri"/>
              </a:defRPr>
            </a:lvl4pPr>
            <a:lvl5pPr marL="1028513" marR="0" lvl="4" indent="0" algn="ctr" rtl="0">
              <a:spcBef>
                <a:spcPts val="135"/>
              </a:spcBef>
              <a:spcAft>
                <a:spcPts val="0"/>
              </a:spcAft>
              <a:buClr>
                <a:srgbClr val="929293"/>
              </a:buClr>
              <a:buSzPts val="675"/>
              <a:buFont typeface="Arial"/>
              <a:buNone/>
              <a:defRPr sz="675" b="0" i="0" u="none" strike="noStrike" cap="none">
                <a:solidFill>
                  <a:srgbClr val="929293"/>
                </a:solidFill>
                <a:latin typeface="Calibri"/>
                <a:ea typeface="Calibri"/>
                <a:cs typeface="Calibri"/>
                <a:sym typeface="Calibri"/>
              </a:defRPr>
            </a:lvl5pPr>
            <a:lvl6pPr marL="1285642" marR="0" lvl="5"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6pPr>
            <a:lvl7pPr marL="1542770" marR="0" lvl="6"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7pPr>
            <a:lvl8pPr marL="1799899" marR="0" lvl="7"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8pPr>
            <a:lvl9pPr marL="2057027" marR="0" lvl="8"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5_Section Slide">
  <p:cSld name="5_Section Slide">
    <p:bg>
      <p:bgPr>
        <a:solidFill>
          <a:srgbClr val="13294A"/>
        </a:solidFill>
        <a:effectLst/>
      </p:bgPr>
    </p:bg>
    <p:spTree>
      <p:nvGrpSpPr>
        <p:cNvPr id="1" name="Shape 429"/>
        <p:cNvGrpSpPr/>
        <p:nvPr/>
      </p:nvGrpSpPr>
      <p:grpSpPr>
        <a:xfrm>
          <a:off x="0" y="0"/>
          <a:ext cx="0" cy="0"/>
          <a:chOff x="0" y="0"/>
          <a:chExt cx="0" cy="0"/>
        </a:xfrm>
      </p:grpSpPr>
      <p:sp>
        <p:nvSpPr>
          <p:cNvPr id="430" name="Google Shape;430;p87"/>
          <p:cNvSpPr>
            <a:spLocks noGrp="1"/>
          </p:cNvSpPr>
          <p:nvPr>
            <p:ph type="pic" idx="2"/>
          </p:nvPr>
        </p:nvSpPr>
        <p:spPr>
          <a:xfrm>
            <a:off x="0" y="0"/>
            <a:ext cx="9144000" cy="5143500"/>
          </a:xfrm>
          <a:prstGeom prst="rect">
            <a:avLst/>
          </a:prstGeom>
          <a:noFill/>
          <a:ln>
            <a:noFill/>
          </a:ln>
        </p:spPr>
        <p:txBody>
          <a:bodyPr spcFirstLastPara="1" wrap="square" lIns="91425" tIns="91425" rIns="91425" bIns="91425" anchor="t" anchorCtr="0">
            <a:noAutofit/>
          </a:bodyPr>
          <a:lstStyle>
            <a:lvl1pPr marL="0" marR="0" lvl="0" indent="0" algn="l" rtl="0">
              <a:spcBef>
                <a:spcPts val="180"/>
              </a:spcBef>
              <a:spcAft>
                <a:spcPts val="0"/>
              </a:spcAft>
              <a:buClr>
                <a:schemeClr val="lt1"/>
              </a:buClr>
              <a:buSzPts val="900"/>
              <a:buFont typeface="Arial"/>
              <a:buNone/>
              <a:defRPr sz="900" b="0" i="0" u="none" strike="noStrike" cap="none">
                <a:solidFill>
                  <a:schemeClr val="lt1"/>
                </a:solidFill>
                <a:latin typeface="Calibri"/>
                <a:ea typeface="Calibri"/>
                <a:cs typeface="Calibri"/>
                <a:sym typeface="Calibri"/>
              </a:defRPr>
            </a:lvl1pPr>
            <a:lvl2pPr marL="417833" marR="0" lvl="1" indent="-160706" algn="l" rtl="0">
              <a:spcBef>
                <a:spcPts val="18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2pPr>
            <a:lvl3pPr marL="642822" marR="0" lvl="2" indent="-128565" algn="l" rtl="0">
              <a:spcBef>
                <a:spcPts val="169"/>
              </a:spcBef>
              <a:spcAft>
                <a:spcPts val="0"/>
              </a:spcAft>
              <a:buClr>
                <a:schemeClr val="dk1"/>
              </a:buClr>
              <a:buSzPts val="844"/>
              <a:buFont typeface="Arial"/>
              <a:buChar char="•"/>
              <a:defRPr sz="843" b="0" i="0" u="none" strike="noStrike" cap="none">
                <a:solidFill>
                  <a:schemeClr val="dk1"/>
                </a:solidFill>
                <a:latin typeface="Calibri"/>
                <a:ea typeface="Calibri"/>
                <a:cs typeface="Calibri"/>
                <a:sym typeface="Calibri"/>
              </a:defRPr>
            </a:lvl3pPr>
            <a:lvl4pPr marL="899950" marR="0" lvl="3" indent="-128565" algn="l" rtl="0">
              <a:spcBef>
                <a:spcPts val="146"/>
              </a:spcBef>
              <a:spcAft>
                <a:spcPts val="0"/>
              </a:spcAft>
              <a:buClr>
                <a:schemeClr val="dk1"/>
              </a:buClr>
              <a:buSzPts val="731"/>
              <a:buFont typeface="Arial"/>
              <a:buChar char="•"/>
              <a:defRPr sz="731" b="0" i="0" u="none" strike="noStrike" cap="none">
                <a:solidFill>
                  <a:schemeClr val="dk1"/>
                </a:solidFill>
                <a:latin typeface="Calibri"/>
                <a:ea typeface="Calibri"/>
                <a:cs typeface="Calibri"/>
                <a:sym typeface="Calibri"/>
              </a:defRPr>
            </a:lvl4pPr>
            <a:lvl5pPr marL="1157078" marR="0" lvl="4" indent="-128565" algn="l" rtl="0">
              <a:spcBef>
                <a:spcPts val="135"/>
              </a:spcBef>
              <a:spcAft>
                <a:spcPts val="0"/>
              </a:spcAft>
              <a:buClr>
                <a:schemeClr val="dk1"/>
              </a:buClr>
              <a:buSzPts val="675"/>
              <a:buFont typeface="Arial"/>
              <a:buChar char="•"/>
              <a:defRPr sz="675" b="0" i="0" u="none" strike="noStrike" cap="none">
                <a:solidFill>
                  <a:schemeClr val="dk1"/>
                </a:solidFill>
                <a:latin typeface="Calibri"/>
                <a:ea typeface="Calibri"/>
                <a:cs typeface="Calibri"/>
                <a:sym typeface="Calibri"/>
              </a:defRPr>
            </a:lvl5pPr>
            <a:lvl6pPr marL="1414207" marR="0" lvl="5"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1671335" marR="0" lvl="6"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1928464" marR="0" lvl="7"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2185592" marR="0" lvl="8"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431" name="Google Shape;431;p87"/>
          <p:cNvSpPr txBox="1">
            <a:spLocks noGrp="1"/>
          </p:cNvSpPr>
          <p:nvPr>
            <p:ph type="ctrTitle"/>
          </p:nvPr>
        </p:nvSpPr>
        <p:spPr>
          <a:xfrm>
            <a:off x="288702" y="1383672"/>
            <a:ext cx="8548212" cy="1102519"/>
          </a:xfrm>
          <a:prstGeom prst="rect">
            <a:avLst/>
          </a:prstGeom>
          <a:noFill/>
          <a:ln>
            <a:noFill/>
          </a:ln>
        </p:spPr>
        <p:txBody>
          <a:bodyPr spcFirstLastPara="1" wrap="square" lIns="91425" tIns="91425" rIns="91425" bIns="91425" anchor="b" anchorCtr="0">
            <a:noAutofit/>
          </a:bodyPr>
          <a:lstStyle>
            <a:lvl1pPr marL="0" marR="0" lvl="0" indent="0" algn="ctr" rtl="0">
              <a:lnSpc>
                <a:spcPct val="83333"/>
              </a:lnSpc>
              <a:spcBef>
                <a:spcPts val="0"/>
              </a:spcBef>
              <a:spcAft>
                <a:spcPts val="0"/>
              </a:spcAft>
              <a:buClr>
                <a:srgbClr val="FFFFFF"/>
              </a:buClr>
              <a:buSzPts val="2700"/>
              <a:buFont typeface="Calibri"/>
              <a:buNone/>
              <a:defRPr sz="2700" b="1" i="0" u="none" strike="noStrike" cap="none">
                <a:solidFill>
                  <a:srgbClr val="FFFFFF"/>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32" name="Google Shape;432;p87"/>
          <p:cNvSpPr txBox="1">
            <a:spLocks noGrp="1"/>
          </p:cNvSpPr>
          <p:nvPr>
            <p:ph type="subTitle" idx="1"/>
          </p:nvPr>
        </p:nvSpPr>
        <p:spPr>
          <a:xfrm>
            <a:off x="288702" y="2595839"/>
            <a:ext cx="8548212" cy="1714904"/>
          </a:xfrm>
          <a:prstGeom prst="rect">
            <a:avLst/>
          </a:prstGeom>
          <a:noFill/>
          <a:ln>
            <a:noFill/>
          </a:ln>
        </p:spPr>
        <p:txBody>
          <a:bodyPr spcFirstLastPara="1" wrap="square" lIns="91425" tIns="91425" rIns="91425" bIns="91425" anchor="t" anchorCtr="0">
            <a:noAutofit/>
          </a:bodyPr>
          <a:lstStyle>
            <a:lvl1pPr marL="0" marR="0" lvl="0" indent="0" algn="ctr" rtl="0">
              <a:lnSpc>
                <a:spcPct val="90000"/>
              </a:lnSpc>
              <a:spcBef>
                <a:spcPts val="300"/>
              </a:spcBef>
              <a:spcAft>
                <a:spcPts val="0"/>
              </a:spcAft>
              <a:buClr>
                <a:srgbClr val="FFFFFF"/>
              </a:buClr>
              <a:buSzPts val="1500"/>
              <a:buFont typeface="Arial"/>
              <a:buNone/>
              <a:defRPr sz="1500" b="0" i="0" u="none" strike="noStrike" cap="none">
                <a:solidFill>
                  <a:srgbClr val="FFFFFF"/>
                </a:solidFill>
                <a:latin typeface="Calibri"/>
                <a:ea typeface="Calibri"/>
                <a:cs typeface="Calibri"/>
                <a:sym typeface="Calibri"/>
              </a:defRPr>
            </a:lvl1pPr>
            <a:lvl2pPr marL="257129" marR="0" lvl="1" indent="0" algn="ctr" rtl="0">
              <a:spcBef>
                <a:spcPts val="180"/>
              </a:spcBef>
              <a:spcAft>
                <a:spcPts val="0"/>
              </a:spcAft>
              <a:buClr>
                <a:srgbClr val="929293"/>
              </a:buClr>
              <a:buSzPts val="900"/>
              <a:buFont typeface="Arial"/>
              <a:buNone/>
              <a:defRPr sz="900" b="0" i="0" u="none" strike="noStrike" cap="none">
                <a:solidFill>
                  <a:srgbClr val="929293"/>
                </a:solidFill>
                <a:latin typeface="Calibri"/>
                <a:ea typeface="Calibri"/>
                <a:cs typeface="Calibri"/>
                <a:sym typeface="Calibri"/>
              </a:defRPr>
            </a:lvl2pPr>
            <a:lvl3pPr marL="514259" marR="0" lvl="2" indent="0" algn="ctr" rtl="0">
              <a:spcBef>
                <a:spcPts val="169"/>
              </a:spcBef>
              <a:spcAft>
                <a:spcPts val="0"/>
              </a:spcAft>
              <a:buClr>
                <a:srgbClr val="929293"/>
              </a:buClr>
              <a:buSzPts val="844"/>
              <a:buFont typeface="Arial"/>
              <a:buNone/>
              <a:defRPr sz="843" b="0" i="0" u="none" strike="noStrike" cap="none">
                <a:solidFill>
                  <a:srgbClr val="929293"/>
                </a:solidFill>
                <a:latin typeface="Calibri"/>
                <a:ea typeface="Calibri"/>
                <a:cs typeface="Calibri"/>
                <a:sym typeface="Calibri"/>
              </a:defRPr>
            </a:lvl3pPr>
            <a:lvl4pPr marL="771386" marR="0" lvl="3" indent="0" algn="ctr" rtl="0">
              <a:spcBef>
                <a:spcPts val="146"/>
              </a:spcBef>
              <a:spcAft>
                <a:spcPts val="0"/>
              </a:spcAft>
              <a:buClr>
                <a:srgbClr val="929293"/>
              </a:buClr>
              <a:buSzPts val="731"/>
              <a:buFont typeface="Arial"/>
              <a:buNone/>
              <a:defRPr sz="731" b="0" i="0" u="none" strike="noStrike" cap="none">
                <a:solidFill>
                  <a:srgbClr val="929293"/>
                </a:solidFill>
                <a:latin typeface="Calibri"/>
                <a:ea typeface="Calibri"/>
                <a:cs typeface="Calibri"/>
                <a:sym typeface="Calibri"/>
              </a:defRPr>
            </a:lvl4pPr>
            <a:lvl5pPr marL="1028513" marR="0" lvl="4" indent="0" algn="ctr" rtl="0">
              <a:spcBef>
                <a:spcPts val="135"/>
              </a:spcBef>
              <a:spcAft>
                <a:spcPts val="0"/>
              </a:spcAft>
              <a:buClr>
                <a:srgbClr val="929293"/>
              </a:buClr>
              <a:buSzPts val="675"/>
              <a:buFont typeface="Arial"/>
              <a:buNone/>
              <a:defRPr sz="675" b="0" i="0" u="none" strike="noStrike" cap="none">
                <a:solidFill>
                  <a:srgbClr val="929293"/>
                </a:solidFill>
                <a:latin typeface="Calibri"/>
                <a:ea typeface="Calibri"/>
                <a:cs typeface="Calibri"/>
                <a:sym typeface="Calibri"/>
              </a:defRPr>
            </a:lvl5pPr>
            <a:lvl6pPr marL="1285642" marR="0" lvl="5"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6pPr>
            <a:lvl7pPr marL="1542770" marR="0" lvl="6"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7pPr>
            <a:lvl8pPr marL="1799899" marR="0" lvl="7"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8pPr>
            <a:lvl9pPr marL="2057027" marR="0" lvl="8"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9pPr>
          </a:lstStyle>
          <a:p>
            <a:endParaRPr/>
          </a:p>
        </p:txBody>
      </p:sp>
      <p:pic>
        <p:nvPicPr>
          <p:cNvPr id="433" name="Google Shape;433;p87"/>
          <p:cNvPicPr preferRelativeResize="0"/>
          <p:nvPr/>
        </p:nvPicPr>
        <p:blipFill rotWithShape="1">
          <a:blip r:embed="rId2">
            <a:alphaModFix/>
          </a:blip>
          <a:srcRect/>
          <a:stretch/>
        </p:blipFill>
        <p:spPr>
          <a:xfrm>
            <a:off x="689447" y="4620437"/>
            <a:ext cx="3125537" cy="390693"/>
          </a:xfrm>
          <a:prstGeom prst="rect">
            <a:avLst/>
          </a:prstGeom>
          <a:noFill/>
          <a:ln>
            <a:noFill/>
          </a:ln>
        </p:spPr>
      </p:pic>
      <p:sp>
        <p:nvSpPr>
          <p:cNvPr id="434" name="Google Shape;434;p87"/>
          <p:cNvSpPr/>
          <p:nvPr/>
        </p:nvSpPr>
        <p:spPr>
          <a:xfrm>
            <a:off x="-105568" y="4571999"/>
            <a:ext cx="659146" cy="647597"/>
          </a:xfrm>
          <a:custGeom>
            <a:avLst/>
            <a:gdLst/>
            <a:ahLst/>
            <a:cxnLst/>
            <a:rect l="l" t="t" r="r" b="b"/>
            <a:pathLst>
              <a:path w="120000" h="120000" extrusionOk="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6_Section Slide">
  <p:cSld name="6_Section Slide">
    <p:bg>
      <p:bgPr>
        <a:solidFill>
          <a:srgbClr val="006A96"/>
        </a:solidFill>
        <a:effectLst/>
      </p:bgPr>
    </p:bg>
    <p:spTree>
      <p:nvGrpSpPr>
        <p:cNvPr id="1" name="Shape 435"/>
        <p:cNvGrpSpPr/>
        <p:nvPr/>
      </p:nvGrpSpPr>
      <p:grpSpPr>
        <a:xfrm>
          <a:off x="0" y="0"/>
          <a:ext cx="0" cy="0"/>
          <a:chOff x="0" y="0"/>
          <a:chExt cx="0" cy="0"/>
        </a:xfrm>
      </p:grpSpPr>
      <p:sp>
        <p:nvSpPr>
          <p:cNvPr id="436" name="Google Shape;436;p88"/>
          <p:cNvSpPr>
            <a:spLocks noGrp="1"/>
          </p:cNvSpPr>
          <p:nvPr>
            <p:ph type="pic" idx="2"/>
          </p:nvPr>
        </p:nvSpPr>
        <p:spPr>
          <a:xfrm>
            <a:off x="0" y="0"/>
            <a:ext cx="9144000" cy="5143500"/>
          </a:xfrm>
          <a:prstGeom prst="rect">
            <a:avLst/>
          </a:prstGeom>
          <a:noFill/>
          <a:ln>
            <a:noFill/>
          </a:ln>
        </p:spPr>
        <p:txBody>
          <a:bodyPr spcFirstLastPara="1" wrap="square" lIns="91425" tIns="91425" rIns="91425" bIns="91425" anchor="t" anchorCtr="0">
            <a:noAutofit/>
          </a:bodyPr>
          <a:lstStyle>
            <a:lvl1pPr marL="0" marR="0" lvl="0" indent="0" algn="l" rtl="0">
              <a:spcBef>
                <a:spcPts val="180"/>
              </a:spcBef>
              <a:spcAft>
                <a:spcPts val="0"/>
              </a:spcAft>
              <a:buClr>
                <a:schemeClr val="lt1"/>
              </a:buClr>
              <a:buSzPts val="900"/>
              <a:buFont typeface="Arial"/>
              <a:buNone/>
              <a:defRPr sz="900" b="0" i="0" u="none" strike="noStrike" cap="none">
                <a:solidFill>
                  <a:schemeClr val="lt1"/>
                </a:solidFill>
                <a:latin typeface="Calibri"/>
                <a:ea typeface="Calibri"/>
                <a:cs typeface="Calibri"/>
                <a:sym typeface="Calibri"/>
              </a:defRPr>
            </a:lvl1pPr>
            <a:lvl2pPr marL="417833" marR="0" lvl="1" indent="-160706" algn="l" rtl="0">
              <a:spcBef>
                <a:spcPts val="18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2pPr>
            <a:lvl3pPr marL="642822" marR="0" lvl="2" indent="-128565" algn="l" rtl="0">
              <a:spcBef>
                <a:spcPts val="169"/>
              </a:spcBef>
              <a:spcAft>
                <a:spcPts val="0"/>
              </a:spcAft>
              <a:buClr>
                <a:schemeClr val="dk1"/>
              </a:buClr>
              <a:buSzPts val="844"/>
              <a:buFont typeface="Arial"/>
              <a:buChar char="•"/>
              <a:defRPr sz="843" b="0" i="0" u="none" strike="noStrike" cap="none">
                <a:solidFill>
                  <a:schemeClr val="dk1"/>
                </a:solidFill>
                <a:latin typeface="Calibri"/>
                <a:ea typeface="Calibri"/>
                <a:cs typeface="Calibri"/>
                <a:sym typeface="Calibri"/>
              </a:defRPr>
            </a:lvl3pPr>
            <a:lvl4pPr marL="899950" marR="0" lvl="3" indent="-128565" algn="l" rtl="0">
              <a:spcBef>
                <a:spcPts val="146"/>
              </a:spcBef>
              <a:spcAft>
                <a:spcPts val="0"/>
              </a:spcAft>
              <a:buClr>
                <a:schemeClr val="dk1"/>
              </a:buClr>
              <a:buSzPts val="731"/>
              <a:buFont typeface="Arial"/>
              <a:buChar char="•"/>
              <a:defRPr sz="731" b="0" i="0" u="none" strike="noStrike" cap="none">
                <a:solidFill>
                  <a:schemeClr val="dk1"/>
                </a:solidFill>
                <a:latin typeface="Calibri"/>
                <a:ea typeface="Calibri"/>
                <a:cs typeface="Calibri"/>
                <a:sym typeface="Calibri"/>
              </a:defRPr>
            </a:lvl4pPr>
            <a:lvl5pPr marL="1157078" marR="0" lvl="4" indent="-128565" algn="l" rtl="0">
              <a:spcBef>
                <a:spcPts val="135"/>
              </a:spcBef>
              <a:spcAft>
                <a:spcPts val="0"/>
              </a:spcAft>
              <a:buClr>
                <a:schemeClr val="dk1"/>
              </a:buClr>
              <a:buSzPts val="675"/>
              <a:buFont typeface="Arial"/>
              <a:buChar char="•"/>
              <a:defRPr sz="675" b="0" i="0" u="none" strike="noStrike" cap="none">
                <a:solidFill>
                  <a:schemeClr val="dk1"/>
                </a:solidFill>
                <a:latin typeface="Calibri"/>
                <a:ea typeface="Calibri"/>
                <a:cs typeface="Calibri"/>
                <a:sym typeface="Calibri"/>
              </a:defRPr>
            </a:lvl5pPr>
            <a:lvl6pPr marL="1414207" marR="0" lvl="5"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1671335" marR="0" lvl="6"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1928464" marR="0" lvl="7"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2185592" marR="0" lvl="8" indent="-128565"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
        <p:nvSpPr>
          <p:cNvPr id="437" name="Google Shape;437;p88"/>
          <p:cNvSpPr txBox="1">
            <a:spLocks noGrp="1"/>
          </p:cNvSpPr>
          <p:nvPr>
            <p:ph type="ctrTitle"/>
          </p:nvPr>
        </p:nvSpPr>
        <p:spPr>
          <a:xfrm>
            <a:off x="288702" y="1383672"/>
            <a:ext cx="8548212" cy="1102519"/>
          </a:xfrm>
          <a:prstGeom prst="rect">
            <a:avLst/>
          </a:prstGeom>
          <a:noFill/>
          <a:ln>
            <a:noFill/>
          </a:ln>
        </p:spPr>
        <p:txBody>
          <a:bodyPr spcFirstLastPara="1" wrap="square" lIns="91425" tIns="91425" rIns="91425" bIns="91425" anchor="b" anchorCtr="0">
            <a:noAutofit/>
          </a:bodyPr>
          <a:lstStyle>
            <a:lvl1pPr marL="0" marR="0" lvl="0" indent="0" algn="ctr" rtl="0">
              <a:lnSpc>
                <a:spcPct val="83333"/>
              </a:lnSpc>
              <a:spcBef>
                <a:spcPts val="0"/>
              </a:spcBef>
              <a:spcAft>
                <a:spcPts val="0"/>
              </a:spcAft>
              <a:buClr>
                <a:srgbClr val="FFFFFF"/>
              </a:buClr>
              <a:buSzPts val="2700"/>
              <a:buFont typeface="Calibri"/>
              <a:buNone/>
              <a:defRPr sz="2700" b="1" i="0" u="none" strike="noStrike" cap="none">
                <a:solidFill>
                  <a:srgbClr val="FFFFFF"/>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38" name="Google Shape;438;p88"/>
          <p:cNvSpPr txBox="1">
            <a:spLocks noGrp="1"/>
          </p:cNvSpPr>
          <p:nvPr>
            <p:ph type="subTitle" idx="1"/>
          </p:nvPr>
        </p:nvSpPr>
        <p:spPr>
          <a:xfrm>
            <a:off x="288702" y="2595839"/>
            <a:ext cx="8548212" cy="1714904"/>
          </a:xfrm>
          <a:prstGeom prst="rect">
            <a:avLst/>
          </a:prstGeom>
          <a:noFill/>
          <a:ln>
            <a:noFill/>
          </a:ln>
        </p:spPr>
        <p:txBody>
          <a:bodyPr spcFirstLastPara="1" wrap="square" lIns="91425" tIns="91425" rIns="91425" bIns="91425" anchor="t" anchorCtr="0">
            <a:noAutofit/>
          </a:bodyPr>
          <a:lstStyle>
            <a:lvl1pPr marL="0" marR="0" lvl="0" indent="0" algn="ctr" rtl="0">
              <a:lnSpc>
                <a:spcPct val="90000"/>
              </a:lnSpc>
              <a:spcBef>
                <a:spcPts val="300"/>
              </a:spcBef>
              <a:spcAft>
                <a:spcPts val="0"/>
              </a:spcAft>
              <a:buClr>
                <a:srgbClr val="FFFFFF"/>
              </a:buClr>
              <a:buSzPts val="1500"/>
              <a:buFont typeface="Arial"/>
              <a:buNone/>
              <a:defRPr sz="1500" b="0" i="0" u="none" strike="noStrike" cap="none">
                <a:solidFill>
                  <a:srgbClr val="FFFFFF"/>
                </a:solidFill>
                <a:latin typeface="Calibri"/>
                <a:ea typeface="Calibri"/>
                <a:cs typeface="Calibri"/>
                <a:sym typeface="Calibri"/>
              </a:defRPr>
            </a:lvl1pPr>
            <a:lvl2pPr marL="257129" marR="0" lvl="1" indent="0" algn="ctr" rtl="0">
              <a:spcBef>
                <a:spcPts val="180"/>
              </a:spcBef>
              <a:spcAft>
                <a:spcPts val="0"/>
              </a:spcAft>
              <a:buClr>
                <a:srgbClr val="929293"/>
              </a:buClr>
              <a:buSzPts val="900"/>
              <a:buFont typeface="Arial"/>
              <a:buNone/>
              <a:defRPr sz="900" b="0" i="0" u="none" strike="noStrike" cap="none">
                <a:solidFill>
                  <a:srgbClr val="929293"/>
                </a:solidFill>
                <a:latin typeface="Calibri"/>
                <a:ea typeface="Calibri"/>
                <a:cs typeface="Calibri"/>
                <a:sym typeface="Calibri"/>
              </a:defRPr>
            </a:lvl2pPr>
            <a:lvl3pPr marL="514259" marR="0" lvl="2" indent="0" algn="ctr" rtl="0">
              <a:spcBef>
                <a:spcPts val="169"/>
              </a:spcBef>
              <a:spcAft>
                <a:spcPts val="0"/>
              </a:spcAft>
              <a:buClr>
                <a:srgbClr val="929293"/>
              </a:buClr>
              <a:buSzPts val="844"/>
              <a:buFont typeface="Arial"/>
              <a:buNone/>
              <a:defRPr sz="843" b="0" i="0" u="none" strike="noStrike" cap="none">
                <a:solidFill>
                  <a:srgbClr val="929293"/>
                </a:solidFill>
                <a:latin typeface="Calibri"/>
                <a:ea typeface="Calibri"/>
                <a:cs typeface="Calibri"/>
                <a:sym typeface="Calibri"/>
              </a:defRPr>
            </a:lvl3pPr>
            <a:lvl4pPr marL="771386" marR="0" lvl="3" indent="0" algn="ctr" rtl="0">
              <a:spcBef>
                <a:spcPts val="146"/>
              </a:spcBef>
              <a:spcAft>
                <a:spcPts val="0"/>
              </a:spcAft>
              <a:buClr>
                <a:srgbClr val="929293"/>
              </a:buClr>
              <a:buSzPts val="731"/>
              <a:buFont typeface="Arial"/>
              <a:buNone/>
              <a:defRPr sz="731" b="0" i="0" u="none" strike="noStrike" cap="none">
                <a:solidFill>
                  <a:srgbClr val="929293"/>
                </a:solidFill>
                <a:latin typeface="Calibri"/>
                <a:ea typeface="Calibri"/>
                <a:cs typeface="Calibri"/>
                <a:sym typeface="Calibri"/>
              </a:defRPr>
            </a:lvl4pPr>
            <a:lvl5pPr marL="1028513" marR="0" lvl="4" indent="0" algn="ctr" rtl="0">
              <a:spcBef>
                <a:spcPts val="135"/>
              </a:spcBef>
              <a:spcAft>
                <a:spcPts val="0"/>
              </a:spcAft>
              <a:buClr>
                <a:srgbClr val="929293"/>
              </a:buClr>
              <a:buSzPts val="675"/>
              <a:buFont typeface="Arial"/>
              <a:buNone/>
              <a:defRPr sz="675" b="0" i="0" u="none" strike="noStrike" cap="none">
                <a:solidFill>
                  <a:srgbClr val="929293"/>
                </a:solidFill>
                <a:latin typeface="Calibri"/>
                <a:ea typeface="Calibri"/>
                <a:cs typeface="Calibri"/>
                <a:sym typeface="Calibri"/>
              </a:defRPr>
            </a:lvl5pPr>
            <a:lvl6pPr marL="1285642" marR="0" lvl="5"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6pPr>
            <a:lvl7pPr marL="1542770" marR="0" lvl="6"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7pPr>
            <a:lvl8pPr marL="1799899" marR="0" lvl="7"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8pPr>
            <a:lvl9pPr marL="2057027" marR="0" lvl="8" indent="0" algn="ctr" rtl="0">
              <a:spcBef>
                <a:spcPts val="225"/>
              </a:spcBef>
              <a:spcAft>
                <a:spcPts val="0"/>
              </a:spcAft>
              <a:buClr>
                <a:srgbClr val="929293"/>
              </a:buClr>
              <a:buSzPts val="1125"/>
              <a:buFont typeface="Arial"/>
              <a:buNone/>
              <a:defRPr sz="1125" b="0" i="0" u="none" strike="noStrike" cap="none">
                <a:solidFill>
                  <a:srgbClr val="929293"/>
                </a:solidFill>
                <a:latin typeface="Arial"/>
                <a:ea typeface="Arial"/>
                <a:cs typeface="Arial"/>
                <a:sym typeface="Arial"/>
              </a:defRPr>
            </a:lvl9pPr>
          </a:lstStyle>
          <a:p>
            <a:endParaRPr/>
          </a:p>
        </p:txBody>
      </p:sp>
      <p:pic>
        <p:nvPicPr>
          <p:cNvPr id="439" name="Google Shape;439;p88"/>
          <p:cNvPicPr preferRelativeResize="0"/>
          <p:nvPr/>
        </p:nvPicPr>
        <p:blipFill rotWithShape="1">
          <a:blip r:embed="rId2">
            <a:alphaModFix/>
          </a:blip>
          <a:srcRect/>
          <a:stretch/>
        </p:blipFill>
        <p:spPr>
          <a:xfrm>
            <a:off x="689447" y="4620437"/>
            <a:ext cx="3125537" cy="390693"/>
          </a:xfrm>
          <a:prstGeom prst="rect">
            <a:avLst/>
          </a:prstGeom>
          <a:noFill/>
          <a:ln>
            <a:noFill/>
          </a:ln>
        </p:spPr>
      </p:pic>
      <p:sp>
        <p:nvSpPr>
          <p:cNvPr id="440" name="Google Shape;440;p88"/>
          <p:cNvSpPr/>
          <p:nvPr/>
        </p:nvSpPr>
        <p:spPr>
          <a:xfrm>
            <a:off x="-105568" y="4571999"/>
            <a:ext cx="659146" cy="647597"/>
          </a:xfrm>
          <a:custGeom>
            <a:avLst/>
            <a:gdLst/>
            <a:ahLst/>
            <a:cxnLst/>
            <a:rect l="l" t="t" r="r" b="b"/>
            <a:pathLst>
              <a:path w="120000" h="120000" extrusionOk="0">
                <a:moveTo>
                  <a:pt x="90137" y="65845"/>
                </a:moveTo>
                <a:lnTo>
                  <a:pt x="114315" y="90454"/>
                </a:lnTo>
                <a:lnTo>
                  <a:pt x="99032" y="106010"/>
                </a:lnTo>
                <a:lnTo>
                  <a:pt x="51404" y="105598"/>
                </a:lnTo>
                <a:close/>
                <a:moveTo>
                  <a:pt x="31617" y="5845"/>
                </a:moveTo>
                <a:lnTo>
                  <a:pt x="55795" y="30454"/>
                </a:lnTo>
                <a:lnTo>
                  <a:pt x="16253" y="70866"/>
                </a:lnTo>
                <a:cubicBezTo>
                  <a:pt x="16226" y="54432"/>
                  <a:pt x="16199" y="37999"/>
                  <a:pt x="16172" y="21565"/>
                </a:cubicBezTo>
                <a:close/>
                <a:moveTo>
                  <a:pt x="95822" y="0"/>
                </a:moveTo>
                <a:lnTo>
                  <a:pt x="120000" y="24609"/>
                </a:lnTo>
                <a:lnTo>
                  <a:pt x="26603" y="120000"/>
                </a:lnTo>
                <a:lnTo>
                  <a:pt x="0" y="98024"/>
                </a:lnTo>
                <a:close/>
              </a:path>
            </a:pathLst>
          </a:custGeom>
          <a:solidFill>
            <a:srgbClr val="007DBA">
              <a:alpha val="6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3.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theme" Target="../theme/theme4.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7.xml"/><Relationship Id="rId3" Type="http://schemas.openxmlformats.org/officeDocument/2006/relationships/slideLayout" Target="../slideLayouts/slideLayout52.xml"/><Relationship Id="rId7" Type="http://schemas.openxmlformats.org/officeDocument/2006/relationships/slideLayout" Target="../slideLayouts/slideLayout56.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5" Type="http://schemas.openxmlformats.org/officeDocument/2006/relationships/slideLayout" Target="../slideLayouts/slideLayout54.xml"/><Relationship Id="rId4" Type="http://schemas.openxmlformats.org/officeDocument/2006/relationships/slideLayout" Target="../slideLayouts/slideLayout53.xml"/><Relationship Id="rId9"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6">
            <a:alphaModFix amt="34000"/>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b" anchorCtr="0">
            <a:normAutofit/>
          </a:bodyPr>
          <a:lstStyle>
            <a:lvl1pPr marR="0" lvl="0" algn="l" rtl="0">
              <a:lnSpc>
                <a:spcPct val="90000"/>
              </a:lnSpc>
              <a:spcBef>
                <a:spcPts val="0"/>
              </a:spcBef>
              <a:spcAft>
                <a:spcPts val="0"/>
              </a:spcAft>
              <a:buClr>
                <a:srgbClr val="2D358E"/>
              </a:buClr>
              <a:buSzPts val="3300"/>
              <a:buFont typeface="Arial Black"/>
              <a:buNone/>
              <a:defRPr sz="3300" b="0" i="0" u="none" strike="noStrike" cap="none">
                <a:solidFill>
                  <a:srgbClr val="2D358E"/>
                </a:solidFill>
                <a:latin typeface="Arial Black"/>
                <a:ea typeface="Arial Black"/>
                <a:cs typeface="Arial Black"/>
                <a:sym typeface="Arial Black"/>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rgbClr val="5FB44D"/>
              </a:buClr>
              <a:buSzPts val="2100"/>
              <a:buFont typeface="Courier New"/>
              <a:buChar char="o"/>
              <a:defRPr sz="2100" b="0" i="0" u="none" strike="noStrike" cap="none">
                <a:solidFill>
                  <a:srgbClr val="5FB44D"/>
                </a:solidFill>
                <a:latin typeface="Arial"/>
                <a:ea typeface="Arial"/>
                <a:cs typeface="Arial"/>
                <a:sym typeface="Arial"/>
              </a:defRPr>
            </a:lvl1pPr>
            <a:lvl2pPr marL="914400" marR="0" lvl="1" indent="-342900" algn="l" rtl="0">
              <a:lnSpc>
                <a:spcPct val="90000"/>
              </a:lnSpc>
              <a:spcBef>
                <a:spcPts val="400"/>
              </a:spcBef>
              <a:spcAft>
                <a:spcPts val="0"/>
              </a:spcAft>
              <a:buClr>
                <a:srgbClr val="5FB44D"/>
              </a:buClr>
              <a:buSzPts val="1800"/>
              <a:buFont typeface="Courier New"/>
              <a:buChar char="o"/>
              <a:defRPr sz="1800" b="0" i="0" u="none" strike="noStrike" cap="none">
                <a:solidFill>
                  <a:srgbClr val="5FB44D"/>
                </a:solidFill>
                <a:latin typeface="Arial"/>
                <a:ea typeface="Arial"/>
                <a:cs typeface="Arial"/>
                <a:sym typeface="Arial"/>
              </a:defRPr>
            </a:lvl2pPr>
            <a:lvl3pPr marL="1371600" marR="0" lvl="2" indent="-323850" algn="l" rtl="0">
              <a:lnSpc>
                <a:spcPct val="90000"/>
              </a:lnSpc>
              <a:spcBef>
                <a:spcPts val="400"/>
              </a:spcBef>
              <a:spcAft>
                <a:spcPts val="0"/>
              </a:spcAft>
              <a:buClr>
                <a:srgbClr val="5FB44D"/>
              </a:buClr>
              <a:buSzPts val="1500"/>
              <a:buFont typeface="Courier New"/>
              <a:buChar char="o"/>
              <a:defRPr sz="1500" b="0" i="0" u="none" strike="noStrike" cap="none">
                <a:solidFill>
                  <a:srgbClr val="5FB44D"/>
                </a:solidFill>
                <a:latin typeface="Arial"/>
                <a:ea typeface="Arial"/>
                <a:cs typeface="Arial"/>
                <a:sym typeface="Arial"/>
              </a:defRPr>
            </a:lvl3pPr>
            <a:lvl4pPr marL="1828800" marR="0" lvl="3" indent="-317500" algn="l" rtl="0">
              <a:lnSpc>
                <a:spcPct val="90000"/>
              </a:lnSpc>
              <a:spcBef>
                <a:spcPts val="400"/>
              </a:spcBef>
              <a:spcAft>
                <a:spcPts val="0"/>
              </a:spcAft>
              <a:buClr>
                <a:srgbClr val="5FB44D"/>
              </a:buClr>
              <a:buSzPts val="1400"/>
              <a:buFont typeface="Courier New"/>
              <a:buChar char="o"/>
              <a:defRPr sz="1400" b="0" i="0" u="none" strike="noStrike" cap="none">
                <a:solidFill>
                  <a:srgbClr val="5FB44D"/>
                </a:solidFill>
                <a:latin typeface="Arial"/>
                <a:ea typeface="Arial"/>
                <a:cs typeface="Arial"/>
                <a:sym typeface="Arial"/>
              </a:defRPr>
            </a:lvl4pPr>
            <a:lvl5pPr marL="2286000" marR="0" lvl="4" indent="-317500" algn="l" rtl="0">
              <a:lnSpc>
                <a:spcPct val="90000"/>
              </a:lnSpc>
              <a:spcBef>
                <a:spcPts val="400"/>
              </a:spcBef>
              <a:spcAft>
                <a:spcPts val="0"/>
              </a:spcAft>
              <a:buClr>
                <a:srgbClr val="5FB44D"/>
              </a:buClr>
              <a:buSzPts val="1400"/>
              <a:buFont typeface="Courier New"/>
              <a:buChar char="o"/>
              <a:defRPr sz="1400" b="0" i="0" u="none" strike="noStrike" cap="none">
                <a:solidFill>
                  <a:srgbClr val="5FB44D"/>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628650" y="4797095"/>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Arial Narrow"/>
                <a:ea typeface="Arial Narrow"/>
                <a:cs typeface="Arial Narrow"/>
                <a:sym typeface="Arial Narrow"/>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2790146" y="4797095"/>
            <a:ext cx="3494594"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Arial Narrow"/>
                <a:ea typeface="Arial Narrow"/>
                <a:cs typeface="Arial Narrow"/>
                <a:sym typeface="Arial Narrow"/>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6400805" y="4797095"/>
            <a:ext cx="2114545"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Arial Narrow"/>
                <a:ea typeface="Arial Narrow"/>
                <a:cs typeface="Arial Narrow"/>
                <a:sym typeface="Arial Narrow"/>
              </a:defRPr>
            </a:lvl1pPr>
            <a:lvl2pPr marL="0" marR="0" lvl="1" indent="0" algn="r" rtl="0">
              <a:spcBef>
                <a:spcPts val="0"/>
              </a:spcBef>
              <a:buNone/>
              <a:defRPr sz="900" b="0" i="0" u="none" strike="noStrike" cap="none">
                <a:solidFill>
                  <a:srgbClr val="888888"/>
                </a:solidFill>
                <a:latin typeface="Arial Narrow"/>
                <a:ea typeface="Arial Narrow"/>
                <a:cs typeface="Arial Narrow"/>
                <a:sym typeface="Arial Narrow"/>
              </a:defRPr>
            </a:lvl2pPr>
            <a:lvl3pPr marL="0" marR="0" lvl="2" indent="0" algn="r" rtl="0">
              <a:spcBef>
                <a:spcPts val="0"/>
              </a:spcBef>
              <a:buNone/>
              <a:defRPr sz="900" b="0" i="0" u="none" strike="noStrike" cap="none">
                <a:solidFill>
                  <a:srgbClr val="888888"/>
                </a:solidFill>
                <a:latin typeface="Arial Narrow"/>
                <a:ea typeface="Arial Narrow"/>
                <a:cs typeface="Arial Narrow"/>
                <a:sym typeface="Arial Narrow"/>
              </a:defRPr>
            </a:lvl3pPr>
            <a:lvl4pPr marL="0" marR="0" lvl="3" indent="0" algn="r" rtl="0">
              <a:spcBef>
                <a:spcPts val="0"/>
              </a:spcBef>
              <a:buNone/>
              <a:defRPr sz="900" b="0" i="0" u="none" strike="noStrike" cap="none">
                <a:solidFill>
                  <a:srgbClr val="888888"/>
                </a:solidFill>
                <a:latin typeface="Arial Narrow"/>
                <a:ea typeface="Arial Narrow"/>
                <a:cs typeface="Arial Narrow"/>
                <a:sym typeface="Arial Narrow"/>
              </a:defRPr>
            </a:lvl4pPr>
            <a:lvl5pPr marL="0" marR="0" lvl="4" indent="0" algn="r" rtl="0">
              <a:spcBef>
                <a:spcPts val="0"/>
              </a:spcBef>
              <a:buNone/>
              <a:defRPr sz="900" b="0" i="0" u="none" strike="noStrike" cap="none">
                <a:solidFill>
                  <a:srgbClr val="888888"/>
                </a:solidFill>
                <a:latin typeface="Arial Narrow"/>
                <a:ea typeface="Arial Narrow"/>
                <a:cs typeface="Arial Narrow"/>
                <a:sym typeface="Arial Narrow"/>
              </a:defRPr>
            </a:lvl5pPr>
            <a:lvl6pPr marL="0" marR="0" lvl="5" indent="0" algn="r" rtl="0">
              <a:spcBef>
                <a:spcPts val="0"/>
              </a:spcBef>
              <a:buNone/>
              <a:defRPr sz="900" b="0" i="0" u="none" strike="noStrike" cap="none">
                <a:solidFill>
                  <a:srgbClr val="888888"/>
                </a:solidFill>
                <a:latin typeface="Arial Narrow"/>
                <a:ea typeface="Arial Narrow"/>
                <a:cs typeface="Arial Narrow"/>
                <a:sym typeface="Arial Narrow"/>
              </a:defRPr>
            </a:lvl6pPr>
            <a:lvl7pPr marL="0" marR="0" lvl="6" indent="0" algn="r" rtl="0">
              <a:spcBef>
                <a:spcPts val="0"/>
              </a:spcBef>
              <a:buNone/>
              <a:defRPr sz="900" b="0" i="0" u="none" strike="noStrike" cap="none">
                <a:solidFill>
                  <a:srgbClr val="888888"/>
                </a:solidFill>
                <a:latin typeface="Arial Narrow"/>
                <a:ea typeface="Arial Narrow"/>
                <a:cs typeface="Arial Narrow"/>
                <a:sym typeface="Arial Narrow"/>
              </a:defRPr>
            </a:lvl7pPr>
            <a:lvl8pPr marL="0" marR="0" lvl="7" indent="0" algn="r" rtl="0">
              <a:spcBef>
                <a:spcPts val="0"/>
              </a:spcBef>
              <a:buNone/>
              <a:defRPr sz="900" b="0" i="0" u="none" strike="noStrike" cap="none">
                <a:solidFill>
                  <a:srgbClr val="888888"/>
                </a:solidFill>
                <a:latin typeface="Arial Narrow"/>
                <a:ea typeface="Arial Narrow"/>
                <a:cs typeface="Arial Narrow"/>
                <a:sym typeface="Arial Narrow"/>
              </a:defRPr>
            </a:lvl8pPr>
            <a:lvl9pPr marL="0" marR="0" lvl="8" indent="0" algn="r" rtl="0">
              <a:spcBef>
                <a:spcPts val="0"/>
              </a:spcBef>
              <a:buNone/>
              <a:defRPr sz="900" b="0" i="0" u="none" strike="noStrike" cap="none">
                <a:solidFill>
                  <a:srgbClr val="888888"/>
                </a:solidFill>
                <a:latin typeface="Arial Narrow"/>
                <a:ea typeface="Arial Narrow"/>
                <a:cs typeface="Arial Narrow"/>
                <a:sym typeface="Arial Narrow"/>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2"/>
        <p:cNvGrpSpPr/>
        <p:nvPr/>
      </p:nvGrpSpPr>
      <p:grpSpPr>
        <a:xfrm>
          <a:off x="0" y="0"/>
          <a:ext cx="0" cy="0"/>
          <a:chOff x="0" y="0"/>
          <a:chExt cx="0" cy="0"/>
        </a:xfrm>
      </p:grpSpPr>
      <p:sp>
        <p:nvSpPr>
          <p:cNvPr id="163" name="Google Shape;163;p31"/>
          <p:cNvSpPr txBox="1">
            <a:spLocks noGrp="1"/>
          </p:cNvSpPr>
          <p:nvPr>
            <p:ph type="title"/>
          </p:nvPr>
        </p:nvSpPr>
        <p:spPr>
          <a:xfrm>
            <a:off x="321371" y="114300"/>
            <a:ext cx="8528424" cy="685800"/>
          </a:xfrm>
          <a:prstGeom prst="rect">
            <a:avLst/>
          </a:prstGeom>
          <a:noFill/>
          <a:ln>
            <a:noFill/>
          </a:ln>
        </p:spPr>
        <p:txBody>
          <a:bodyPr spcFirstLastPara="1" wrap="square" lIns="91425" tIns="91425" rIns="91425" bIns="91425" anchor="b" anchorCtr="0">
            <a:noAutofit/>
          </a:bodyPr>
          <a:lstStyle>
            <a:lvl1pPr marR="0" lvl="0" algn="l" rtl="0">
              <a:lnSpc>
                <a:spcPct val="107174"/>
              </a:lnSpc>
              <a:spcBef>
                <a:spcPts val="0"/>
              </a:spcBef>
              <a:spcAft>
                <a:spcPts val="0"/>
              </a:spcAft>
              <a:buClr>
                <a:srgbClr val="007DBA"/>
              </a:buClr>
              <a:buSzPts val="1575"/>
              <a:buFont typeface="Calibri"/>
              <a:buNone/>
              <a:defRPr sz="1575" b="0" i="0" u="none" strike="noStrike" cap="none">
                <a:solidFill>
                  <a:srgbClr val="007DBA"/>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64" name="Google Shape;164;p31"/>
          <p:cNvSpPr txBox="1">
            <a:spLocks noGrp="1"/>
          </p:cNvSpPr>
          <p:nvPr>
            <p:ph type="body" idx="1"/>
          </p:nvPr>
        </p:nvSpPr>
        <p:spPr>
          <a:xfrm>
            <a:off x="321371" y="1218031"/>
            <a:ext cx="8518524" cy="3674777"/>
          </a:xfrm>
          <a:prstGeom prst="rect">
            <a:avLst/>
          </a:prstGeom>
          <a:noFill/>
          <a:ln>
            <a:noFill/>
          </a:ln>
        </p:spPr>
        <p:txBody>
          <a:bodyPr spcFirstLastPara="1" wrap="square" lIns="91425" tIns="91425" rIns="91425" bIns="91425" anchor="t" anchorCtr="0">
            <a:noAutofit/>
          </a:bodyPr>
          <a:lstStyle>
            <a:lvl1pPr marL="457200" marR="0" lvl="0" indent="-323850" algn="l" rtl="0">
              <a:lnSpc>
                <a:spcPct val="90000"/>
              </a:lnSpc>
              <a:spcBef>
                <a:spcPts val="45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1pPr>
            <a:lvl2pPr marL="914400" marR="0" lvl="1" indent="-323850"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2pPr>
            <a:lvl3pPr marL="1371600" marR="0" lvl="2" indent="-323850"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3pPr>
            <a:lvl4pPr marL="1828800" marR="0" lvl="3" indent="-323850"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4pPr>
            <a:lvl5pPr marL="2286000" marR="0" lvl="4" indent="-323850" algn="l" rtl="0">
              <a:lnSpc>
                <a:spcPct val="90000"/>
              </a:lnSpc>
              <a:spcBef>
                <a:spcPts val="900"/>
              </a:spcBef>
              <a:spcAft>
                <a:spcPts val="0"/>
              </a:spcAft>
              <a:buClr>
                <a:srgbClr val="006C92"/>
              </a:buClr>
              <a:buSzPts val="1500"/>
              <a:buFont typeface="Arial"/>
              <a:buChar char="•"/>
              <a:defRPr sz="1500" b="0" i="0" u="none" strike="noStrike" cap="none">
                <a:solidFill>
                  <a:srgbClr val="006C92"/>
                </a:solidFill>
                <a:latin typeface="Calibri"/>
                <a:ea typeface="Calibri"/>
                <a:cs typeface="Calibri"/>
                <a:sym typeface="Calibri"/>
              </a:defRPr>
            </a:lvl5pPr>
            <a:lvl6pPr marL="2743200" marR="0" lvl="5" indent="-300037" algn="l" rtl="0">
              <a:lnSpc>
                <a:spcPct val="100000"/>
              </a:lnSpc>
              <a:spcBef>
                <a:spcPts val="900"/>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rtl="0">
              <a:lnSpc>
                <a:spcPct val="100000"/>
              </a:lnSpc>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350"/>
        <p:cNvGrpSpPr/>
        <p:nvPr/>
      </p:nvGrpSpPr>
      <p:grpSpPr>
        <a:xfrm>
          <a:off x="0" y="0"/>
          <a:ext cx="0" cy="0"/>
          <a:chOff x="0" y="0"/>
          <a:chExt cx="0" cy="0"/>
        </a:xfrm>
      </p:grpSpPr>
      <p:sp>
        <p:nvSpPr>
          <p:cNvPr id="351" name="Google Shape;351;p6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352" name="Google Shape;352;p6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353" name="Google Shape;353;p6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709"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5"/>
        <p:cNvGrpSpPr/>
        <p:nvPr/>
      </p:nvGrpSpPr>
      <p:grpSpPr>
        <a:xfrm>
          <a:off x="0" y="0"/>
          <a:ext cx="0" cy="0"/>
          <a:chOff x="0" y="0"/>
          <a:chExt cx="0" cy="0"/>
        </a:xfrm>
      </p:grpSpPr>
      <p:sp>
        <p:nvSpPr>
          <p:cNvPr id="396" name="Google Shape;396;p80"/>
          <p:cNvSpPr txBox="1">
            <a:spLocks noGrp="1"/>
          </p:cNvSpPr>
          <p:nvPr>
            <p:ph type="title"/>
          </p:nvPr>
        </p:nvSpPr>
        <p:spPr>
          <a:xfrm>
            <a:off x="325967" y="205979"/>
            <a:ext cx="8229600" cy="85725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chemeClr val="dk1"/>
              </a:buClr>
              <a:buSzPts val="1856"/>
              <a:buFont typeface="Calibri"/>
              <a:buNone/>
              <a:defRPr sz="1856"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397" name="Google Shape;397;p80"/>
          <p:cNvSpPr txBox="1">
            <a:spLocks noGrp="1"/>
          </p:cNvSpPr>
          <p:nvPr>
            <p:ph type="body" idx="1"/>
          </p:nvPr>
        </p:nvSpPr>
        <p:spPr>
          <a:xfrm>
            <a:off x="325967" y="1200155"/>
            <a:ext cx="8229600" cy="3692654"/>
          </a:xfrm>
          <a:prstGeom prst="rect">
            <a:avLst/>
          </a:prstGeom>
          <a:noFill/>
          <a:ln>
            <a:noFill/>
          </a:ln>
        </p:spPr>
        <p:txBody>
          <a:bodyPr spcFirstLastPara="1" wrap="square" lIns="91425" tIns="91425" rIns="91425" bIns="91425" anchor="t" anchorCtr="0">
            <a:noAutofit/>
          </a:bodyPr>
          <a:lstStyle>
            <a:lvl1pPr marL="457200" marR="0" lvl="0" indent="-285750" algn="l" rtl="0">
              <a:spcBef>
                <a:spcPts val="18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1pPr>
            <a:lvl2pPr marL="914400" marR="0" lvl="1" indent="-285750" algn="l" rtl="0">
              <a:spcBef>
                <a:spcPts val="18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2pPr>
            <a:lvl3pPr marL="1371600" marR="0" lvl="2" indent="-282194" algn="l" rtl="0">
              <a:spcBef>
                <a:spcPts val="169"/>
              </a:spcBef>
              <a:spcAft>
                <a:spcPts val="0"/>
              </a:spcAft>
              <a:buClr>
                <a:schemeClr val="dk1"/>
              </a:buClr>
              <a:buSzPts val="844"/>
              <a:buFont typeface="Arial"/>
              <a:buChar char="•"/>
              <a:defRPr sz="843" b="0" i="0" u="none" strike="noStrike" cap="none">
                <a:solidFill>
                  <a:schemeClr val="dk1"/>
                </a:solidFill>
                <a:latin typeface="Calibri"/>
                <a:ea typeface="Calibri"/>
                <a:cs typeface="Calibri"/>
                <a:sym typeface="Calibri"/>
              </a:defRPr>
            </a:lvl3pPr>
            <a:lvl4pPr marL="1828800" marR="0" lvl="3" indent="-275018" algn="l" rtl="0">
              <a:spcBef>
                <a:spcPts val="146"/>
              </a:spcBef>
              <a:spcAft>
                <a:spcPts val="0"/>
              </a:spcAft>
              <a:buClr>
                <a:schemeClr val="dk1"/>
              </a:buClr>
              <a:buSzPts val="731"/>
              <a:buFont typeface="Arial"/>
              <a:buChar char="•"/>
              <a:defRPr sz="731" b="0" i="0" u="none" strike="noStrike" cap="none">
                <a:solidFill>
                  <a:schemeClr val="dk1"/>
                </a:solidFill>
                <a:latin typeface="Calibri"/>
                <a:ea typeface="Calibri"/>
                <a:cs typeface="Calibri"/>
                <a:sym typeface="Calibri"/>
              </a:defRPr>
            </a:lvl4pPr>
            <a:lvl5pPr marL="2286000" marR="0" lvl="4" indent="-271462" algn="l" rtl="0">
              <a:spcBef>
                <a:spcPts val="135"/>
              </a:spcBef>
              <a:spcAft>
                <a:spcPts val="0"/>
              </a:spcAft>
              <a:buClr>
                <a:schemeClr val="dk1"/>
              </a:buClr>
              <a:buSzPts val="675"/>
              <a:buFont typeface="Arial"/>
              <a:buChar char="•"/>
              <a:defRPr sz="675" b="0" i="0" u="none" strike="noStrike" cap="none">
                <a:solidFill>
                  <a:schemeClr val="dk1"/>
                </a:solidFill>
                <a:latin typeface="Calibri"/>
                <a:ea typeface="Calibri"/>
                <a:cs typeface="Calibri"/>
                <a:sym typeface="Calibri"/>
              </a:defRPr>
            </a:lvl5pPr>
            <a:lvl6pPr marL="2743200" marR="0" lvl="5" indent="-300037"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6pPr>
            <a:lvl7pPr marL="3200400" marR="0" lvl="6" indent="-300037"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7pPr>
            <a:lvl8pPr marL="3657600" marR="0" lvl="7" indent="-300037"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8pPr>
            <a:lvl9pPr marL="4114800" marR="0" lvl="8" indent="-300037" algn="l" rtl="0">
              <a:spcBef>
                <a:spcPts val="225"/>
              </a:spcBef>
              <a:spcAft>
                <a:spcPts val="0"/>
              </a:spcAft>
              <a:buClr>
                <a:schemeClr val="dk1"/>
              </a:buClr>
              <a:buSzPts val="1125"/>
              <a:buFont typeface="Arial"/>
              <a:buChar char="•"/>
              <a:defRPr sz="1125"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40.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4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41.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41.xml"/><Relationship Id="rId6" Type="http://schemas.openxmlformats.org/officeDocument/2006/relationships/hyperlink" Target="https://doi.org/10.1080/10095020.2020.1854981" TargetMode="External"/><Relationship Id="rId5" Type="http://schemas.openxmlformats.org/officeDocument/2006/relationships/hyperlink" Target="http://dx.doi.org/10.9734/jesbs/2022/v35i530421" TargetMode="External"/><Relationship Id="rId4" Type="http://schemas.openxmlformats.org/officeDocument/2006/relationships/hyperlink" Target="https://dx.doi.org/"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4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hyperlink" Target="https://zenodo.org/" TargetMode="External"/><Relationship Id="rId2" Type="http://schemas.openxmlformats.org/officeDocument/2006/relationships/notesSlide" Target="../notesSlides/notesSlide18.xml"/><Relationship Id="rId1" Type="http://schemas.openxmlformats.org/officeDocument/2006/relationships/slideLayout" Target="../slideLayouts/slideLayout41.xml"/><Relationship Id="rId6" Type="http://schemas.openxmlformats.org/officeDocument/2006/relationships/hyperlink" Target="https://sandbox.zenodo.org/" TargetMode="External"/><Relationship Id="rId5" Type="http://schemas.openxmlformats.org/officeDocument/2006/relationships/hyperlink" Target="https://github.com/new" TargetMode="External"/><Relationship Id="rId4" Type="http://schemas.openxmlformats.org/officeDocument/2006/relationships/hyperlink" Target="https://github.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41.xml"/><Relationship Id="rId6" Type="http://schemas.openxmlformats.org/officeDocument/2006/relationships/hyperlink" Target="https://docs.github.com/en/repositories/releasing-projects-on-github/managing-releases-in-a-repository" TargetMode="External"/><Relationship Id="rId5" Type="http://schemas.openxmlformats.org/officeDocument/2006/relationships/hyperlink" Target="https://docs.github.com/en/repositories/releasing-projects-on-github/about-releases" TargetMode="External"/><Relationship Id="rId4" Type="http://schemas.openxmlformats.org/officeDocument/2006/relationships/hyperlink" Target="https://sandbox.zenodo.org/account/settings/github/"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4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4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41.xml"/><Relationship Id="rId5" Type="http://schemas.openxmlformats.org/officeDocument/2006/relationships/image" Target="../media/image18.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hyperlink" Target="https://bit.ly/3IAXQpw" TargetMode="External"/><Relationship Id="rId7"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50.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0.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5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0.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hyperlink" Target="https://blogs.uef.fi/ueflibrary-bors/benefits-and-challenges-of-open-scienc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1.xml"/><Relationship Id="rId6" Type="http://schemas.openxmlformats.org/officeDocument/2006/relationships/hyperlink" Target="https://aws.amazon.com/blogs/publicsector/the-birds-in-the-cloud-how-the-university-of-oklahoma-uses-nexrad-data-to-study-birds/" TargetMode="External"/><Relationship Id="rId5" Type="http://schemas.openxmlformats.org/officeDocument/2006/relationships/hyperlink" Target="https://www.nasa.gov/missions/europa-clipper/citizen-scientists-enhance-new-europa-images-from-nasas-juno/" TargetMode="External"/><Relationship Id="rId4" Type="http://schemas.openxmlformats.org/officeDocument/2006/relationships/hyperlink" Target="https://www.nejm.org/doi/full/10.1056/NEJMp2034518"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1.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1.xml"/><Relationship Id="rId6" Type="http://schemas.openxmlformats.org/officeDocument/2006/relationships/hyperlink" Target="https://ror.org/about/" TargetMode="External"/><Relationship Id="rId5" Type="http://schemas.openxmlformats.org/officeDocument/2006/relationships/hyperlink" Target="https://orcid.org/" TargetMode="External"/><Relationship Id="rId4" Type="http://schemas.openxmlformats.org/officeDocument/2006/relationships/hyperlink" Target="https://www.doi.org/the-identifier/what-is-a-doi/" TargetMode="External"/><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hyperlink" Target="https://orcid.org/" TargetMode="External"/><Relationship Id="rId2" Type="http://schemas.openxmlformats.org/officeDocument/2006/relationships/notesSlide" Target="../notesSlides/notesSlide7.xml"/><Relationship Id="rId1" Type="http://schemas.openxmlformats.org/officeDocument/2006/relationships/slideLayout" Target="../slideLayouts/slideLayout41.xml"/><Relationship Id="rId6" Type="http://schemas.openxmlformats.org/officeDocument/2006/relationships/hyperlink" Target="https://www.youtube.com/watch?v=BPVSErzNtME&amp;t=22s" TargetMode="External"/><Relationship Id="rId5" Type="http://schemas.openxmlformats.org/officeDocument/2006/relationships/hyperlink" Target="https://zenodo.org/" TargetMode="External"/><Relationship Id="rId4" Type="http://schemas.openxmlformats.org/officeDocument/2006/relationships/hyperlink" Target="https://www.nlm.nih.gov/NIHbmic/generalist_repositories.htm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1.xml"/><Relationship Id="rId5" Type="http://schemas.openxmlformats.org/officeDocument/2006/relationships/hyperlink" Target="https://foter.com/blog/how-to-attribute-creative-commons-photos/" TargetMode="Externa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1.xml"/><Relationship Id="rId4" Type="http://schemas.openxmlformats.org/officeDocument/2006/relationships/hyperlink" Target="https://creativecommons.org/licenses/by/4.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pic>
        <p:nvPicPr>
          <p:cNvPr id="1029" name="Google Shape;1029;p162"/>
          <p:cNvPicPr preferRelativeResize="0"/>
          <p:nvPr/>
        </p:nvPicPr>
        <p:blipFill rotWithShape="1">
          <a:blip r:embed="rId3">
            <a:alphaModFix/>
          </a:blip>
          <a:srcRect t="11477" b="16651"/>
          <a:stretch/>
        </p:blipFill>
        <p:spPr>
          <a:xfrm>
            <a:off x="75" y="-110550"/>
            <a:ext cx="9143850" cy="4813100"/>
          </a:xfrm>
          <a:prstGeom prst="rect">
            <a:avLst/>
          </a:prstGeom>
          <a:noFill/>
          <a:ln>
            <a:noFill/>
          </a:ln>
        </p:spPr>
      </p:pic>
      <p:sp>
        <p:nvSpPr>
          <p:cNvPr id="1030" name="Google Shape;1030;p16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GB" sz="2400">
                <a:solidFill>
                  <a:schemeClr val="lt1"/>
                </a:solidFill>
              </a:rPr>
              <a:t>RDM Lab</a:t>
            </a:r>
            <a:endParaRPr sz="3500">
              <a:solidFill>
                <a:schemeClr val="lt1"/>
              </a:solidFill>
            </a:endParaRPr>
          </a:p>
        </p:txBody>
      </p:sp>
      <p:sp>
        <p:nvSpPr>
          <p:cNvPr id="1031" name="Google Shape;1031;p162"/>
          <p:cNvSpPr txBox="1">
            <a:spLocks noGrp="1"/>
          </p:cNvSpPr>
          <p:nvPr>
            <p:ph type="subTitle" idx="1"/>
          </p:nvPr>
        </p:nvSpPr>
        <p:spPr>
          <a:xfrm>
            <a:off x="311700" y="2834124"/>
            <a:ext cx="8520600" cy="1868425"/>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1800" i="1" dirty="0">
                <a:solidFill>
                  <a:schemeClr val="lt1"/>
                </a:solidFill>
              </a:rPr>
              <a:t>Presented by </a:t>
            </a:r>
          </a:p>
          <a:p>
            <a:pPr marL="0" lvl="0" indent="0" algn="ctr" rtl="0">
              <a:lnSpc>
                <a:spcPct val="100000"/>
              </a:lnSpc>
              <a:spcBef>
                <a:spcPts val="0"/>
              </a:spcBef>
              <a:spcAft>
                <a:spcPts val="0"/>
              </a:spcAft>
              <a:buSzPts val="2800"/>
              <a:buNone/>
            </a:pPr>
            <a:r>
              <a:rPr lang="en-GB" sz="1800" i="1" dirty="0">
                <a:solidFill>
                  <a:schemeClr val="lt1"/>
                </a:solidFill>
              </a:rPr>
              <a:t>Hugh Shanahan, Royal Holloway, University of London</a:t>
            </a:r>
            <a:endParaRPr sz="1800" i="1" dirty="0">
              <a:solidFill>
                <a:schemeClr val="lt1"/>
              </a:solidFill>
            </a:endParaRPr>
          </a:p>
          <a:p>
            <a:pPr marL="0" lvl="0" indent="0" algn="ctr" rtl="0">
              <a:lnSpc>
                <a:spcPct val="100000"/>
              </a:lnSpc>
              <a:spcBef>
                <a:spcPts val="0"/>
              </a:spcBef>
              <a:spcAft>
                <a:spcPts val="0"/>
              </a:spcAft>
              <a:buSzPts val="2800"/>
              <a:buNone/>
            </a:pPr>
            <a:endParaRPr sz="1800" i="1" dirty="0">
              <a:solidFill>
                <a:schemeClr val="lt1"/>
              </a:solidFill>
            </a:endParaRPr>
          </a:p>
          <a:p>
            <a:pPr marL="0" lvl="0" indent="0" algn="ctr" rtl="0">
              <a:lnSpc>
                <a:spcPct val="100000"/>
              </a:lnSpc>
              <a:spcBef>
                <a:spcPts val="0"/>
              </a:spcBef>
              <a:spcAft>
                <a:spcPts val="0"/>
              </a:spcAft>
              <a:buSzPts val="2800"/>
              <a:buNone/>
            </a:pPr>
            <a:r>
              <a:rPr lang="en-GB" sz="1800" i="1" dirty="0">
                <a:solidFill>
                  <a:schemeClr val="lt1"/>
                </a:solidFill>
              </a:rPr>
              <a:t>KU-Leuven - Leuven, BELGIUM: 2025-07-18</a:t>
            </a:r>
            <a:endParaRPr dirty="0"/>
          </a:p>
          <a:p>
            <a:pPr marL="0" lvl="0" indent="0"/>
            <a:r>
              <a:rPr lang="en-GB" sz="1400" i="1" dirty="0">
                <a:solidFill>
                  <a:schemeClr val="lt1"/>
                </a:solidFill>
              </a:rPr>
              <a:t>Adapted from original material by: S. “Venkat” Venkataraman and NASA TOPS 101, Steve Diggs (University of California Office of the President)</a:t>
            </a:r>
          </a:p>
          <a:p>
            <a:pPr marL="0" lvl="0" indent="0"/>
            <a:r>
              <a:rPr lang="en-GB" sz="1400" i="1" dirty="0">
                <a:solidFill>
                  <a:schemeClr val="lt1"/>
                </a:solidFill>
              </a:rPr>
              <a:t>Shaily Gandhi (IT:U)</a:t>
            </a:r>
          </a:p>
          <a:p>
            <a:pPr marL="0" lvl="0" indent="0" algn="ctr" rtl="0">
              <a:lnSpc>
                <a:spcPct val="100000"/>
              </a:lnSpc>
              <a:spcBef>
                <a:spcPts val="0"/>
              </a:spcBef>
              <a:spcAft>
                <a:spcPts val="0"/>
              </a:spcAft>
              <a:buSzPts val="2800"/>
              <a:buNone/>
            </a:pPr>
            <a:endParaRPr sz="1400" i="1" dirty="0">
              <a:solidFill>
                <a:schemeClr val="lt1"/>
              </a:solidFill>
            </a:endParaRPr>
          </a:p>
        </p:txBody>
      </p:sp>
      <p:sp>
        <p:nvSpPr>
          <p:cNvPr id="1032" name="Google Shape;1032;p162"/>
          <p:cNvSpPr txBox="1"/>
          <p:nvPr/>
        </p:nvSpPr>
        <p:spPr>
          <a:xfrm>
            <a:off x="0" y="4739497"/>
            <a:ext cx="9144000" cy="324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800"/>
              <a:buFont typeface="Arial"/>
              <a:buNone/>
            </a:pPr>
            <a:r>
              <a:rPr lang="en-GB" sz="800" b="0" i="1" u="none" strike="noStrike" cap="none">
                <a:solidFill>
                  <a:srgbClr val="7F7F7F"/>
                </a:solidFill>
                <a:latin typeface="Arial"/>
                <a:ea typeface="Arial"/>
                <a:cs typeface="Arial"/>
                <a:sym typeface="Arial"/>
              </a:rPr>
              <a:t>RDM &amp; Open Science: fundamentals 							         </a:t>
            </a:r>
            <a:endParaRPr sz="800" b="0" i="1" u="none" strike="noStrike" cap="none">
              <a:solidFill>
                <a:srgbClr val="7F7F7F"/>
              </a:solidFill>
              <a:latin typeface="Arial"/>
              <a:ea typeface="Arial"/>
              <a:cs typeface="Arial"/>
              <a:sym typeface="Arial"/>
            </a:endParaRPr>
          </a:p>
        </p:txBody>
      </p:sp>
      <p:pic>
        <p:nvPicPr>
          <p:cNvPr id="1033" name="Google Shape;1033;p162"/>
          <p:cNvPicPr preferRelativeResize="0"/>
          <p:nvPr/>
        </p:nvPicPr>
        <p:blipFill rotWithShape="1">
          <a:blip r:embed="rId4">
            <a:alphaModFix/>
          </a:blip>
          <a:srcRect/>
          <a:stretch/>
        </p:blipFill>
        <p:spPr>
          <a:xfrm>
            <a:off x="8100154" y="4739498"/>
            <a:ext cx="927716" cy="324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p171"/>
          <p:cNvSpPr txBox="1">
            <a:spLocks noGrp="1"/>
          </p:cNvSpPr>
          <p:nvPr>
            <p:ph type="title"/>
          </p:nvPr>
        </p:nvSpPr>
        <p:spPr>
          <a:xfrm>
            <a:off x="311700" y="555600"/>
            <a:ext cx="6443400" cy="755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GB" b="1">
                <a:solidFill>
                  <a:srgbClr val="AEABAB"/>
                </a:solidFill>
              </a:rPr>
              <a:t>Review </a:t>
            </a:r>
            <a:endParaRPr b="1">
              <a:solidFill>
                <a:srgbClr val="AEABAB"/>
              </a:solidFill>
            </a:endParaRPr>
          </a:p>
          <a:p>
            <a:pPr marL="0" lvl="0" indent="0" algn="l" rtl="0">
              <a:lnSpc>
                <a:spcPct val="100000"/>
              </a:lnSpc>
              <a:spcBef>
                <a:spcPts val="0"/>
              </a:spcBef>
              <a:spcAft>
                <a:spcPts val="0"/>
              </a:spcAft>
              <a:buSzPts val="2400"/>
              <a:buNone/>
            </a:pPr>
            <a:r>
              <a:rPr lang="en-GB" b="1" u="sng">
                <a:solidFill>
                  <a:srgbClr val="010199"/>
                </a:solidFill>
              </a:rPr>
              <a:t>Proper Data Management can:</a:t>
            </a:r>
            <a:endParaRPr b="1" u="sng">
              <a:solidFill>
                <a:srgbClr val="010199"/>
              </a:solidFill>
            </a:endParaRPr>
          </a:p>
        </p:txBody>
      </p:sp>
      <p:sp>
        <p:nvSpPr>
          <p:cNvPr id="1103" name="Google Shape;1103;p171"/>
          <p:cNvSpPr txBox="1">
            <a:spLocks noGrp="1"/>
          </p:cNvSpPr>
          <p:nvPr>
            <p:ph type="body" idx="1"/>
          </p:nvPr>
        </p:nvSpPr>
        <p:spPr>
          <a:xfrm>
            <a:off x="311699" y="1615925"/>
            <a:ext cx="3830700" cy="3179400"/>
          </a:xfrm>
          <a:prstGeom prst="rect">
            <a:avLst/>
          </a:prstGeom>
          <a:noFill/>
          <a:ln>
            <a:noFill/>
          </a:ln>
        </p:spPr>
        <p:txBody>
          <a:bodyPr spcFirstLastPara="1" wrap="square" lIns="91425" tIns="91425" rIns="91425" bIns="91425" anchor="t" anchorCtr="0">
            <a:noAutofit/>
          </a:bodyPr>
          <a:lstStyle/>
          <a:p>
            <a:pPr marL="285750" lvl="0" indent="-349250" algn="l" rtl="0">
              <a:lnSpc>
                <a:spcPct val="115000"/>
              </a:lnSpc>
              <a:spcBef>
                <a:spcPts val="0"/>
              </a:spcBef>
              <a:spcAft>
                <a:spcPts val="0"/>
              </a:spcAft>
              <a:buClr>
                <a:srgbClr val="2D358E"/>
              </a:buClr>
              <a:buSzPts val="2200"/>
              <a:buChar char="●"/>
            </a:pPr>
            <a:r>
              <a:rPr lang="en-GB" sz="2200">
                <a:solidFill>
                  <a:srgbClr val="2D358E"/>
                </a:solidFill>
              </a:rPr>
              <a:t>Increase </a:t>
            </a:r>
            <a:r>
              <a:rPr lang="en-GB" sz="2200" b="1">
                <a:solidFill>
                  <a:srgbClr val="2D358E"/>
                </a:solidFill>
              </a:rPr>
              <a:t>value</a:t>
            </a:r>
            <a:endParaRPr sz="2200">
              <a:solidFill>
                <a:srgbClr val="2D358E"/>
              </a:solidFill>
            </a:endParaRPr>
          </a:p>
          <a:p>
            <a:pPr marL="285750" lvl="0" indent="-349250" algn="l" rtl="0">
              <a:lnSpc>
                <a:spcPct val="115000"/>
              </a:lnSpc>
              <a:spcBef>
                <a:spcPts val="1600"/>
              </a:spcBef>
              <a:spcAft>
                <a:spcPts val="0"/>
              </a:spcAft>
              <a:buClr>
                <a:srgbClr val="2D358E"/>
              </a:buClr>
              <a:buSzPts val="2200"/>
              <a:buChar char="●"/>
            </a:pPr>
            <a:r>
              <a:rPr lang="en-GB" sz="2200">
                <a:solidFill>
                  <a:srgbClr val="2D358E"/>
                </a:solidFill>
              </a:rPr>
              <a:t>Increase</a:t>
            </a:r>
            <a:r>
              <a:rPr lang="en-GB" sz="2200" b="1">
                <a:solidFill>
                  <a:srgbClr val="2D358E"/>
                </a:solidFill>
              </a:rPr>
              <a:t> reproducibility</a:t>
            </a:r>
            <a:endParaRPr sz="2200">
              <a:solidFill>
                <a:srgbClr val="2D358E"/>
              </a:solidFill>
            </a:endParaRPr>
          </a:p>
          <a:p>
            <a:pPr marL="285750" lvl="0" indent="-349250" algn="l" rtl="0">
              <a:lnSpc>
                <a:spcPct val="115000"/>
              </a:lnSpc>
              <a:spcBef>
                <a:spcPts val="1600"/>
              </a:spcBef>
              <a:spcAft>
                <a:spcPts val="0"/>
              </a:spcAft>
              <a:buClr>
                <a:srgbClr val="2D358E"/>
              </a:buClr>
              <a:buSzPts val="2200"/>
              <a:buChar char="●"/>
            </a:pPr>
            <a:r>
              <a:rPr lang="en-GB" sz="2200">
                <a:solidFill>
                  <a:srgbClr val="2D358E"/>
                </a:solidFill>
              </a:rPr>
              <a:t>Increase </a:t>
            </a:r>
            <a:r>
              <a:rPr lang="en-GB" sz="2200" b="1">
                <a:solidFill>
                  <a:srgbClr val="2D358E"/>
                </a:solidFill>
              </a:rPr>
              <a:t>provenance</a:t>
            </a:r>
            <a:endParaRPr sz="2200">
              <a:solidFill>
                <a:srgbClr val="2D358E"/>
              </a:solidFill>
            </a:endParaRPr>
          </a:p>
          <a:p>
            <a:pPr marL="285750" lvl="0" indent="-349250" algn="l" rtl="0">
              <a:lnSpc>
                <a:spcPct val="115000"/>
              </a:lnSpc>
              <a:spcBef>
                <a:spcPts val="1600"/>
              </a:spcBef>
              <a:spcAft>
                <a:spcPts val="0"/>
              </a:spcAft>
              <a:buClr>
                <a:srgbClr val="2D358E"/>
              </a:buClr>
              <a:buSzPts val="2200"/>
              <a:buChar char="●"/>
            </a:pPr>
            <a:r>
              <a:rPr lang="en-GB" sz="2200">
                <a:solidFill>
                  <a:srgbClr val="2D358E"/>
                </a:solidFill>
              </a:rPr>
              <a:t>Increase</a:t>
            </a:r>
            <a:r>
              <a:rPr lang="en-GB" sz="2200" b="1">
                <a:solidFill>
                  <a:srgbClr val="2D358E"/>
                </a:solidFill>
              </a:rPr>
              <a:t> integrity</a:t>
            </a:r>
            <a:endParaRPr sz="2200">
              <a:solidFill>
                <a:srgbClr val="2D358E"/>
              </a:solidFill>
            </a:endParaRPr>
          </a:p>
          <a:p>
            <a:pPr marL="285750" lvl="0" indent="-349250" algn="l" rtl="0">
              <a:lnSpc>
                <a:spcPct val="115000"/>
              </a:lnSpc>
              <a:spcBef>
                <a:spcPts val="1600"/>
              </a:spcBef>
              <a:spcAft>
                <a:spcPts val="0"/>
              </a:spcAft>
              <a:buClr>
                <a:srgbClr val="2D358E"/>
              </a:buClr>
              <a:buSzPts val="2200"/>
              <a:buChar char="●"/>
            </a:pPr>
            <a:r>
              <a:rPr lang="en-GB" sz="2200">
                <a:solidFill>
                  <a:srgbClr val="2D358E"/>
                </a:solidFill>
              </a:rPr>
              <a:t>Increase</a:t>
            </a:r>
            <a:r>
              <a:rPr lang="en-GB" sz="2200" b="1">
                <a:solidFill>
                  <a:srgbClr val="2D358E"/>
                </a:solidFill>
              </a:rPr>
              <a:t> accountability</a:t>
            </a:r>
            <a:endParaRPr sz="2200">
              <a:solidFill>
                <a:srgbClr val="2D358E"/>
              </a:solidFill>
            </a:endParaRPr>
          </a:p>
        </p:txBody>
      </p:sp>
      <p:pic>
        <p:nvPicPr>
          <p:cNvPr id="1104" name="Google Shape;1104;p171"/>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05" name="Google Shape;1105;p171"/>
          <p:cNvSpPr txBox="1">
            <a:spLocks noGrp="1"/>
          </p:cNvSpPr>
          <p:nvPr>
            <p:ph type="body" idx="1"/>
          </p:nvPr>
        </p:nvSpPr>
        <p:spPr>
          <a:xfrm>
            <a:off x="4338874" y="1734025"/>
            <a:ext cx="3830700" cy="3179400"/>
          </a:xfrm>
          <a:prstGeom prst="rect">
            <a:avLst/>
          </a:prstGeom>
          <a:noFill/>
          <a:ln>
            <a:noFill/>
          </a:ln>
        </p:spPr>
        <p:txBody>
          <a:bodyPr spcFirstLastPara="1" wrap="square" lIns="91425" tIns="91425" rIns="91425" bIns="91425" anchor="t" anchorCtr="0">
            <a:noAutofit/>
          </a:bodyPr>
          <a:lstStyle/>
          <a:p>
            <a:pPr marL="457200" lvl="0" indent="-368300" algn="l" rtl="0">
              <a:lnSpc>
                <a:spcPct val="200000"/>
              </a:lnSpc>
              <a:spcBef>
                <a:spcPts val="1600"/>
              </a:spcBef>
              <a:spcAft>
                <a:spcPts val="0"/>
              </a:spcAft>
              <a:buClr>
                <a:srgbClr val="2D358E"/>
              </a:buClr>
              <a:buSzPts val="2200"/>
              <a:buChar char="●"/>
            </a:pPr>
            <a:r>
              <a:rPr lang="en-GB" sz="2200">
                <a:solidFill>
                  <a:srgbClr val="2D358E"/>
                </a:solidFill>
              </a:rPr>
              <a:t>Reduce </a:t>
            </a:r>
            <a:r>
              <a:rPr lang="en-GB" sz="2200" b="1">
                <a:solidFill>
                  <a:srgbClr val="2D358E"/>
                </a:solidFill>
              </a:rPr>
              <a:t>risks</a:t>
            </a:r>
            <a:endParaRPr sz="2200">
              <a:solidFill>
                <a:srgbClr val="2D358E"/>
              </a:solidFill>
            </a:endParaRPr>
          </a:p>
          <a:p>
            <a:pPr marL="457200" lvl="0" indent="-368300" algn="l" rtl="0">
              <a:lnSpc>
                <a:spcPct val="200000"/>
              </a:lnSpc>
              <a:spcBef>
                <a:spcPts val="0"/>
              </a:spcBef>
              <a:spcAft>
                <a:spcPts val="0"/>
              </a:spcAft>
              <a:buClr>
                <a:srgbClr val="2D358E"/>
              </a:buClr>
              <a:buSzPts val="2200"/>
              <a:buChar char="●"/>
            </a:pPr>
            <a:r>
              <a:rPr lang="en-GB" sz="2200">
                <a:solidFill>
                  <a:srgbClr val="2D358E"/>
                </a:solidFill>
              </a:rPr>
              <a:t>Reduce </a:t>
            </a:r>
            <a:r>
              <a:rPr lang="en-GB" sz="2200" b="1">
                <a:solidFill>
                  <a:srgbClr val="2D358E"/>
                </a:solidFill>
              </a:rPr>
              <a:t>costs</a:t>
            </a:r>
            <a:endParaRPr sz="2200">
              <a:solidFill>
                <a:srgbClr val="2D358E"/>
              </a:solidFill>
            </a:endParaRPr>
          </a:p>
          <a:p>
            <a:pPr marL="457200" lvl="0" indent="-368300" algn="l" rtl="0">
              <a:lnSpc>
                <a:spcPct val="200000"/>
              </a:lnSpc>
              <a:spcBef>
                <a:spcPts val="0"/>
              </a:spcBef>
              <a:spcAft>
                <a:spcPts val="0"/>
              </a:spcAft>
              <a:buClr>
                <a:srgbClr val="2D358E"/>
              </a:buClr>
              <a:buSzPts val="2200"/>
              <a:buChar char="●"/>
            </a:pPr>
            <a:r>
              <a:rPr lang="en-GB" sz="2200">
                <a:solidFill>
                  <a:srgbClr val="2D358E"/>
                </a:solidFill>
              </a:rPr>
              <a:t>Reduce </a:t>
            </a:r>
            <a:r>
              <a:rPr lang="en-GB" sz="2200" b="1">
                <a:solidFill>
                  <a:srgbClr val="2D358E"/>
                </a:solidFill>
              </a:rPr>
              <a:t>fraud</a:t>
            </a:r>
            <a:endParaRPr sz="2200">
              <a:solidFill>
                <a:srgbClr val="2D358E"/>
              </a:solidFill>
            </a:endParaRPr>
          </a:p>
          <a:p>
            <a:pPr marL="285750" lvl="0" indent="-209550" algn="l" rtl="0">
              <a:lnSpc>
                <a:spcPct val="115000"/>
              </a:lnSpc>
              <a:spcBef>
                <a:spcPts val="1600"/>
              </a:spcBef>
              <a:spcAft>
                <a:spcPts val="0"/>
              </a:spcAft>
              <a:buSzPts val="1200"/>
              <a:buNone/>
            </a:pPr>
            <a:endParaRPr sz="2200">
              <a:solidFill>
                <a:srgbClr val="2D358E"/>
              </a:solidFill>
            </a:endParaRPr>
          </a:p>
          <a:p>
            <a:pPr marL="285750" lvl="0" indent="-209550" algn="l" rtl="0">
              <a:lnSpc>
                <a:spcPct val="115000"/>
              </a:lnSpc>
              <a:spcBef>
                <a:spcPts val="1600"/>
              </a:spcBef>
              <a:spcAft>
                <a:spcPts val="1600"/>
              </a:spcAft>
              <a:buSzPts val="1200"/>
              <a:buNone/>
            </a:pPr>
            <a:endParaRPr sz="2200">
              <a:solidFill>
                <a:srgbClr val="2D358E"/>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D358E"/>
        </a:solidFill>
        <a:effectLst/>
      </p:bgPr>
    </p:bg>
    <p:spTree>
      <p:nvGrpSpPr>
        <p:cNvPr id="1" name="Shape 1109"/>
        <p:cNvGrpSpPr/>
        <p:nvPr/>
      </p:nvGrpSpPr>
      <p:grpSpPr>
        <a:xfrm>
          <a:off x="0" y="0"/>
          <a:ext cx="0" cy="0"/>
          <a:chOff x="0" y="0"/>
          <a:chExt cx="0" cy="0"/>
        </a:xfrm>
      </p:grpSpPr>
      <p:sp>
        <p:nvSpPr>
          <p:cNvPr id="1110" name="Google Shape;1110;p1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111" name="Google Shape;1111;p17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pic>
        <p:nvPicPr>
          <p:cNvPr id="1116" name="Google Shape;1116;p173"/>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17" name="Google Shape;1117;p173"/>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marR="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Steps for Planning Outputs in Advance</a:t>
            </a:r>
            <a:endParaRPr sz="1600">
              <a:solidFill>
                <a:srgbClr val="2D358E"/>
              </a:solidFill>
            </a:endParaRPr>
          </a:p>
        </p:txBody>
      </p:sp>
      <p:sp>
        <p:nvSpPr>
          <p:cNvPr id="1118" name="Google Shape;1118;p173"/>
          <p:cNvSpPr txBox="1">
            <a:spLocks noGrp="1"/>
          </p:cNvSpPr>
          <p:nvPr>
            <p:ph type="body" idx="1"/>
          </p:nvPr>
        </p:nvSpPr>
        <p:spPr>
          <a:xfrm>
            <a:off x="311700" y="1152475"/>
            <a:ext cx="8520600" cy="3900000"/>
          </a:xfrm>
          <a:prstGeom prst="rect">
            <a:avLst/>
          </a:prstGeom>
        </p:spPr>
        <p:txBody>
          <a:bodyPr spcFirstLastPara="1" wrap="square" lIns="91425" tIns="91425" rIns="91425" bIns="91425" anchor="t" anchorCtr="0">
            <a:noAutofit/>
          </a:bodyPr>
          <a:lstStyle/>
          <a:p>
            <a:pPr marL="457200" lvl="0" indent="-330200" algn="l" rtl="0">
              <a:spcBef>
                <a:spcPts val="1000"/>
              </a:spcBef>
              <a:spcAft>
                <a:spcPts val="0"/>
              </a:spcAft>
              <a:buClr>
                <a:srgbClr val="2D358E"/>
              </a:buClr>
              <a:buSzPts val="1600"/>
              <a:buAutoNum type="arabicPeriod"/>
            </a:pPr>
            <a:r>
              <a:rPr lang="en-GB" sz="1600">
                <a:solidFill>
                  <a:srgbClr val="2D358E"/>
                </a:solidFill>
                <a:highlight>
                  <a:schemeClr val="lt1"/>
                </a:highlight>
              </a:rPr>
              <a:t>Speaking about it and organizing with your research team </a:t>
            </a:r>
            <a:endParaRPr sz="1600">
              <a:solidFill>
                <a:srgbClr val="2D358E"/>
              </a:solidFill>
              <a:highlight>
                <a:schemeClr val="lt1"/>
              </a:highlight>
            </a:endParaRPr>
          </a:p>
          <a:p>
            <a:pPr marL="457200" lvl="0" indent="-330200" algn="l" rtl="0">
              <a:spcBef>
                <a:spcPts val="1200"/>
              </a:spcBef>
              <a:spcAft>
                <a:spcPts val="0"/>
              </a:spcAft>
              <a:buClr>
                <a:srgbClr val="2D358E"/>
              </a:buClr>
              <a:buSzPts val="1600"/>
              <a:buAutoNum type="arabicPeriod"/>
            </a:pPr>
            <a:r>
              <a:rPr lang="en-GB" sz="1600">
                <a:solidFill>
                  <a:srgbClr val="2D358E"/>
                </a:solidFill>
                <a:highlight>
                  <a:schemeClr val="lt1"/>
                </a:highlight>
              </a:rPr>
              <a:t>Deciding which tools to use </a:t>
            </a:r>
            <a:endParaRPr sz="1600">
              <a:solidFill>
                <a:srgbClr val="2D358E"/>
              </a:solidFill>
              <a:highlight>
                <a:schemeClr val="lt1"/>
              </a:highlight>
            </a:endParaRPr>
          </a:p>
          <a:p>
            <a:pPr marL="457200" lvl="0" indent="-330200" algn="l" rtl="0">
              <a:spcBef>
                <a:spcPts val="1000"/>
              </a:spcBef>
              <a:spcAft>
                <a:spcPts val="0"/>
              </a:spcAft>
              <a:buClr>
                <a:srgbClr val="2D358E"/>
              </a:buClr>
              <a:buSzPts val="1600"/>
              <a:buAutoNum type="arabicPeriod"/>
            </a:pPr>
            <a:r>
              <a:rPr lang="en-GB" sz="1600">
                <a:solidFill>
                  <a:srgbClr val="2D358E"/>
                </a:solidFill>
                <a:highlight>
                  <a:schemeClr val="lt1"/>
                </a:highlight>
              </a:rPr>
              <a:t>Thinking about authorship and credit </a:t>
            </a:r>
            <a:endParaRPr sz="1600">
              <a:solidFill>
                <a:srgbClr val="2D358E"/>
              </a:solidFill>
              <a:highlight>
                <a:schemeClr val="lt1"/>
              </a:highlight>
            </a:endParaRPr>
          </a:p>
          <a:p>
            <a:pPr marL="457200" lvl="0" indent="-330200" algn="l" rtl="0">
              <a:spcBef>
                <a:spcPts val="1000"/>
              </a:spcBef>
              <a:spcAft>
                <a:spcPts val="0"/>
              </a:spcAft>
              <a:buClr>
                <a:srgbClr val="2D358E"/>
              </a:buClr>
              <a:buSzPts val="1600"/>
              <a:buAutoNum type="arabicPeriod"/>
            </a:pPr>
            <a:r>
              <a:rPr lang="en-GB" sz="1600">
                <a:solidFill>
                  <a:srgbClr val="2D358E"/>
                </a:solidFill>
                <a:highlight>
                  <a:schemeClr val="lt1"/>
                </a:highlight>
              </a:rPr>
              <a:t>Engaging with relevant stakeholders and research partners, for example, industry, around open science </a:t>
            </a:r>
            <a:endParaRPr sz="1600">
              <a:solidFill>
                <a:srgbClr val="2D358E"/>
              </a:solidFill>
              <a:highlight>
                <a:schemeClr val="lt1"/>
              </a:highlight>
            </a:endParaRPr>
          </a:p>
          <a:p>
            <a:pPr marL="457200" lvl="0" indent="-330200" algn="l" rtl="0">
              <a:spcBef>
                <a:spcPts val="1000"/>
              </a:spcBef>
              <a:spcAft>
                <a:spcPts val="0"/>
              </a:spcAft>
              <a:buClr>
                <a:srgbClr val="2D358E"/>
              </a:buClr>
              <a:buSzPts val="1600"/>
              <a:buAutoNum type="arabicPeriod"/>
            </a:pPr>
            <a:r>
              <a:rPr lang="en-GB" sz="1600">
                <a:solidFill>
                  <a:srgbClr val="2D358E"/>
                </a:solidFill>
                <a:highlight>
                  <a:schemeClr val="lt1"/>
                </a:highlight>
              </a:rPr>
              <a:t>Identifying repositories for software and data </a:t>
            </a:r>
            <a:endParaRPr sz="1600">
              <a:solidFill>
                <a:srgbClr val="2D358E"/>
              </a:solidFill>
              <a:highlight>
                <a:schemeClr val="lt1"/>
              </a:highlight>
            </a:endParaRPr>
          </a:p>
          <a:p>
            <a:pPr marL="457200" lvl="0" indent="-330200" algn="l" rtl="0">
              <a:spcBef>
                <a:spcPts val="1000"/>
              </a:spcBef>
              <a:spcAft>
                <a:spcPts val="0"/>
              </a:spcAft>
              <a:buClr>
                <a:srgbClr val="2D358E"/>
              </a:buClr>
              <a:buSzPts val="1600"/>
              <a:buAutoNum type="arabicPeriod"/>
            </a:pPr>
            <a:r>
              <a:rPr lang="en-GB" sz="1600">
                <a:solidFill>
                  <a:srgbClr val="2D358E"/>
                </a:solidFill>
                <a:highlight>
                  <a:schemeClr val="lt1"/>
                </a:highlight>
              </a:rPr>
              <a:t>Identifying journals (or other outlets) for publications </a:t>
            </a:r>
            <a:endParaRPr sz="1600">
              <a:solidFill>
                <a:srgbClr val="2D358E"/>
              </a:solidFill>
              <a:highlight>
                <a:schemeClr val="lt1"/>
              </a:highlight>
            </a:endParaRPr>
          </a:p>
          <a:p>
            <a:pPr marL="457200" lvl="0" indent="-330200" algn="l" rtl="0">
              <a:spcBef>
                <a:spcPts val="1000"/>
              </a:spcBef>
              <a:spcAft>
                <a:spcPts val="0"/>
              </a:spcAft>
              <a:buClr>
                <a:srgbClr val="2D358E"/>
              </a:buClr>
              <a:buSzPts val="1600"/>
              <a:buAutoNum type="arabicPeriod"/>
            </a:pPr>
            <a:r>
              <a:rPr lang="en-GB" sz="1600">
                <a:solidFill>
                  <a:srgbClr val="2D358E"/>
                </a:solidFill>
                <a:highlight>
                  <a:schemeClr val="lt1"/>
                </a:highlight>
              </a:rPr>
              <a:t>Highlighting these approaches in your grant and much more</a:t>
            </a:r>
            <a:endParaRPr sz="1900">
              <a:solidFill>
                <a:srgbClr val="2D358E"/>
              </a:solidFill>
            </a:endParaRPr>
          </a:p>
          <a:p>
            <a:pPr marL="457200" lvl="0" indent="0" algn="l" rtl="0">
              <a:spcBef>
                <a:spcPts val="1200"/>
              </a:spcBef>
              <a:spcAft>
                <a:spcPts val="0"/>
              </a:spcAft>
              <a:buNone/>
            </a:pPr>
            <a:endParaRPr>
              <a:solidFill>
                <a:srgbClr val="2D358E"/>
              </a:solidFill>
            </a:endParaRPr>
          </a:p>
        </p:txBody>
      </p:sp>
      <p:sp>
        <p:nvSpPr>
          <p:cNvPr id="1119" name="Google Shape;1119;p173"/>
          <p:cNvSpPr/>
          <p:nvPr/>
        </p:nvSpPr>
        <p:spPr>
          <a:xfrm>
            <a:off x="5377750" y="637038"/>
            <a:ext cx="271674" cy="353376"/>
          </a:xfrm>
          <a:prstGeom prst="lightningBol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3"/>
        <p:cNvGrpSpPr/>
        <p:nvPr/>
      </p:nvGrpSpPr>
      <p:grpSpPr>
        <a:xfrm>
          <a:off x="0" y="0"/>
          <a:ext cx="0" cy="0"/>
          <a:chOff x="0" y="0"/>
          <a:chExt cx="0" cy="0"/>
        </a:xfrm>
      </p:grpSpPr>
      <p:pic>
        <p:nvPicPr>
          <p:cNvPr id="1124" name="Google Shape;1124;p174"/>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25" name="Google Shape;1125;p174"/>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marR="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Data Sharing Practice for Zenodo</a:t>
            </a:r>
            <a:endParaRPr sz="1600">
              <a:solidFill>
                <a:srgbClr val="2D358E"/>
              </a:solidFill>
            </a:endParaRPr>
          </a:p>
        </p:txBody>
      </p:sp>
      <p:sp>
        <p:nvSpPr>
          <p:cNvPr id="1126" name="Google Shape;1126;p17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127" name="Google Shape;1127;p174"/>
          <p:cNvPicPr preferRelativeResize="0"/>
          <p:nvPr/>
        </p:nvPicPr>
        <p:blipFill>
          <a:blip r:embed="rId4">
            <a:alphaModFix/>
          </a:blip>
          <a:stretch>
            <a:fillRect/>
          </a:stretch>
        </p:blipFill>
        <p:spPr>
          <a:xfrm>
            <a:off x="100200" y="1152475"/>
            <a:ext cx="9144000" cy="3702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31"/>
        <p:cNvGrpSpPr/>
        <p:nvPr/>
      </p:nvGrpSpPr>
      <p:grpSpPr>
        <a:xfrm>
          <a:off x="0" y="0"/>
          <a:ext cx="0" cy="0"/>
          <a:chOff x="0" y="0"/>
          <a:chExt cx="0" cy="0"/>
        </a:xfrm>
      </p:grpSpPr>
      <p:pic>
        <p:nvPicPr>
          <p:cNvPr id="1132" name="Google Shape;1132;p175"/>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33" name="Google Shape;1133;p175"/>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marR="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Data Sharing Practice for GitHub</a:t>
            </a:r>
            <a:endParaRPr sz="1600">
              <a:solidFill>
                <a:srgbClr val="2D358E"/>
              </a:solidFill>
            </a:endParaRPr>
          </a:p>
        </p:txBody>
      </p:sp>
      <p:sp>
        <p:nvSpPr>
          <p:cNvPr id="1134" name="Google Shape;1134;p1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135" name="Google Shape;1135;p175"/>
          <p:cNvPicPr preferRelativeResize="0"/>
          <p:nvPr/>
        </p:nvPicPr>
        <p:blipFill>
          <a:blip r:embed="rId4">
            <a:alphaModFix/>
          </a:blip>
          <a:stretch>
            <a:fillRect/>
          </a:stretch>
        </p:blipFill>
        <p:spPr>
          <a:xfrm>
            <a:off x="-84325" y="808047"/>
            <a:ext cx="9144001" cy="433545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pic>
        <p:nvPicPr>
          <p:cNvPr id="1140" name="Google Shape;1140;p176"/>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41" name="Google Shape;1141;p176"/>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marR="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Activity</a:t>
            </a:r>
            <a:endParaRPr sz="1600">
              <a:solidFill>
                <a:srgbClr val="2D358E"/>
              </a:solidFill>
            </a:endParaRPr>
          </a:p>
        </p:txBody>
      </p:sp>
      <p:sp>
        <p:nvSpPr>
          <p:cNvPr id="1142" name="Google Shape;1142;p176"/>
          <p:cNvSpPr txBox="1">
            <a:spLocks noGrp="1"/>
          </p:cNvSpPr>
          <p:nvPr>
            <p:ph type="body" idx="1"/>
          </p:nvPr>
        </p:nvSpPr>
        <p:spPr>
          <a:xfrm>
            <a:off x="311700" y="1152475"/>
            <a:ext cx="8520600" cy="390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dirty="0">
                <a:solidFill>
                  <a:srgbClr val="2D358E"/>
                </a:solidFill>
              </a:rPr>
              <a:t>In this activity, you will search for a </a:t>
            </a:r>
            <a:r>
              <a:rPr lang="en-GB" sz="1500" b="1" dirty="0">
                <a:solidFill>
                  <a:srgbClr val="2D358E"/>
                </a:solidFill>
              </a:rPr>
              <a:t>DOI</a:t>
            </a:r>
            <a:r>
              <a:rPr lang="en-GB" sz="1500" dirty="0">
                <a:solidFill>
                  <a:srgbClr val="2D358E"/>
                </a:solidFill>
              </a:rPr>
              <a:t> for a data set or piece of software that you use, and you will then use the </a:t>
            </a:r>
            <a:r>
              <a:rPr lang="en-GB" sz="1500" dirty="0">
                <a:solidFill>
                  <a:srgbClr val="2D358E"/>
                </a:solidFill>
                <a:hlinkClick r:id="rId4"/>
              </a:rPr>
              <a:t>DOI websit</a:t>
            </a:r>
            <a:r>
              <a:rPr lang="en-GB" sz="1500" dirty="0">
                <a:solidFill>
                  <a:srgbClr val="2D358E"/>
                </a:solidFill>
              </a:rPr>
              <a:t>e to “resolve” the DOI name. By “resolving”, this means that you will be taken to the information about the product designated by that particular DOI.</a:t>
            </a:r>
            <a:endParaRPr sz="1500" dirty="0">
              <a:solidFill>
                <a:srgbClr val="2D358E"/>
              </a:solidFill>
            </a:endParaRPr>
          </a:p>
          <a:p>
            <a:pPr marL="0" lvl="0" indent="0" algn="l" rtl="0">
              <a:spcBef>
                <a:spcPts val="1200"/>
              </a:spcBef>
              <a:spcAft>
                <a:spcPts val="0"/>
              </a:spcAft>
              <a:buNone/>
            </a:pPr>
            <a:r>
              <a:rPr lang="en-GB" sz="1500" b="1" u="sng" dirty="0">
                <a:solidFill>
                  <a:srgbClr val="2D358E"/>
                </a:solidFill>
              </a:rPr>
              <a:t>Try the following DOI Numbers </a:t>
            </a:r>
            <a:endParaRPr sz="1500" b="1" u="sng" dirty="0">
              <a:solidFill>
                <a:srgbClr val="2D358E"/>
              </a:solidFill>
            </a:endParaRPr>
          </a:p>
          <a:p>
            <a:pPr marL="457200" lvl="0" indent="-336550" algn="l" rtl="0">
              <a:lnSpc>
                <a:spcPct val="130000"/>
              </a:lnSpc>
              <a:spcBef>
                <a:spcPts val="1200"/>
              </a:spcBef>
              <a:spcAft>
                <a:spcPts val="0"/>
              </a:spcAft>
              <a:buSzPts val="1700"/>
              <a:buFont typeface="Times"/>
              <a:buAutoNum type="arabicPeriod"/>
            </a:pPr>
            <a:r>
              <a:rPr lang="en-GB" sz="1700" b="1" u="sng" dirty="0">
                <a:solidFill>
                  <a:srgbClr val="2D358E"/>
                </a:solidFill>
                <a:highlight>
                  <a:schemeClr val="lt1"/>
                </a:highlight>
                <a:latin typeface="Times"/>
                <a:ea typeface="Times"/>
                <a:cs typeface="Times"/>
                <a:sym typeface="Times"/>
                <a:hlinkClick r:id="rId5">
                  <a:extLst>
                    <a:ext uri="{A12FA001-AC4F-418D-AE19-62706E023703}">
                      <ahyp:hlinkClr xmlns:ahyp="http://schemas.microsoft.com/office/drawing/2018/hyperlinkcolor" val="tx"/>
                    </a:ext>
                  </a:extLst>
                </a:hlinkClick>
              </a:rPr>
              <a:t>10.9734/jesbs/2022/v35i530421</a:t>
            </a:r>
            <a:endParaRPr sz="1700" b="1" u="sng" dirty="0">
              <a:solidFill>
                <a:srgbClr val="2D358E"/>
              </a:solidFill>
              <a:highlight>
                <a:schemeClr val="lt1"/>
              </a:highlight>
              <a:latin typeface="Times"/>
              <a:ea typeface="Times"/>
              <a:cs typeface="Times"/>
              <a:sym typeface="Times"/>
            </a:endParaRPr>
          </a:p>
          <a:p>
            <a:pPr marL="457200" lvl="0" indent="-336550" algn="l" rtl="0">
              <a:lnSpc>
                <a:spcPct val="130000"/>
              </a:lnSpc>
              <a:spcBef>
                <a:spcPts val="0"/>
              </a:spcBef>
              <a:spcAft>
                <a:spcPts val="0"/>
              </a:spcAft>
              <a:buClr>
                <a:srgbClr val="2D358E"/>
              </a:buClr>
              <a:buSzPts val="1700"/>
              <a:buFont typeface="Times"/>
              <a:buAutoNum type="arabicPeriod"/>
            </a:pPr>
            <a:r>
              <a:rPr lang="en-GB" sz="1700" b="1" u="sng" dirty="0">
                <a:solidFill>
                  <a:srgbClr val="2D358E"/>
                </a:solidFill>
                <a:highlight>
                  <a:schemeClr val="lt1"/>
                </a:highlight>
                <a:latin typeface="Times"/>
                <a:ea typeface="Times"/>
                <a:cs typeface="Times"/>
                <a:sym typeface="Times"/>
              </a:rPr>
              <a:t>10.5194/os-13-551-2017</a:t>
            </a:r>
            <a:endParaRPr sz="1700" b="1" u="sng" dirty="0">
              <a:solidFill>
                <a:srgbClr val="2D358E"/>
              </a:solidFill>
              <a:highlight>
                <a:schemeClr val="lt1"/>
              </a:highlight>
              <a:latin typeface="Times"/>
              <a:ea typeface="Times"/>
              <a:cs typeface="Times"/>
              <a:sym typeface="Times"/>
            </a:endParaRPr>
          </a:p>
          <a:p>
            <a:pPr marL="457200" marR="25400" lvl="0" indent="-336550" algn="l" rtl="0">
              <a:spcBef>
                <a:spcPts val="0"/>
              </a:spcBef>
              <a:spcAft>
                <a:spcPts val="0"/>
              </a:spcAft>
              <a:buClr>
                <a:srgbClr val="2D358E"/>
              </a:buClr>
              <a:buSzPts val="1700"/>
              <a:buFont typeface="Times"/>
              <a:buAutoNum type="arabicPeriod"/>
            </a:pPr>
            <a:r>
              <a:rPr lang="en-GB" sz="1700" b="1" dirty="0">
                <a:solidFill>
                  <a:srgbClr val="2D358E"/>
                </a:solidFill>
                <a:uFill>
                  <a:noFill/>
                </a:uFill>
                <a:latin typeface="Times"/>
                <a:ea typeface="Times"/>
                <a:cs typeface="Times"/>
                <a:sym typeface="Times"/>
                <a:hlinkClick r:id="rId6">
                  <a:extLst>
                    <a:ext uri="{A12FA001-AC4F-418D-AE19-62706E023703}">
                      <ahyp:hlinkClr xmlns:ahyp="http://schemas.microsoft.com/office/drawing/2018/hyperlinkcolor" val="tx"/>
                    </a:ext>
                  </a:extLst>
                </a:hlinkClick>
              </a:rPr>
              <a:t>10.1080/10095020.2020.1854981</a:t>
            </a:r>
            <a:r>
              <a:rPr lang="en-GB" sz="1700" b="1" dirty="0">
                <a:solidFill>
                  <a:srgbClr val="2D358E"/>
                </a:solidFill>
                <a:latin typeface="Times"/>
                <a:ea typeface="Times"/>
                <a:cs typeface="Times"/>
                <a:sym typeface="Times"/>
              </a:rPr>
              <a:t> </a:t>
            </a:r>
            <a:endParaRPr sz="1700" b="1" dirty="0">
              <a:solidFill>
                <a:srgbClr val="2D358E"/>
              </a:solidFill>
              <a:latin typeface="Times"/>
              <a:ea typeface="Times"/>
              <a:cs typeface="Times"/>
              <a:sym typeface="Times"/>
            </a:endParaRPr>
          </a:p>
          <a:p>
            <a:pPr marL="457200" lvl="0" indent="-336550" algn="l" rtl="0">
              <a:lnSpc>
                <a:spcPct val="130000"/>
              </a:lnSpc>
              <a:spcBef>
                <a:spcPts val="0"/>
              </a:spcBef>
              <a:spcAft>
                <a:spcPts val="0"/>
              </a:spcAft>
              <a:buClr>
                <a:srgbClr val="2D358E"/>
              </a:buClr>
              <a:buSzPts val="1700"/>
              <a:buFont typeface="Times"/>
              <a:buAutoNum type="arabicPeriod"/>
            </a:pPr>
            <a:r>
              <a:rPr lang="en-GB" sz="1700" b="1" u="sng" dirty="0">
                <a:solidFill>
                  <a:srgbClr val="2D358E"/>
                </a:solidFill>
                <a:highlight>
                  <a:schemeClr val="lt1"/>
                </a:highlight>
                <a:latin typeface="Times"/>
                <a:ea typeface="Times"/>
                <a:cs typeface="Times"/>
                <a:sym typeface="Times"/>
              </a:rPr>
              <a:t>10.1038/s41586-018-0651-8</a:t>
            </a:r>
            <a:endParaRPr sz="1700" b="1" u="sng" dirty="0">
              <a:solidFill>
                <a:srgbClr val="2D358E"/>
              </a:solidFill>
              <a:highlight>
                <a:schemeClr val="lt1"/>
              </a:highlight>
              <a:latin typeface="Times"/>
              <a:ea typeface="Times"/>
              <a:cs typeface="Times"/>
              <a:sym typeface="Times"/>
            </a:endParaRPr>
          </a:p>
          <a:p>
            <a:pPr marL="457200" lvl="0" indent="-336550" algn="l" rtl="0">
              <a:lnSpc>
                <a:spcPct val="130000"/>
              </a:lnSpc>
              <a:spcBef>
                <a:spcPts val="0"/>
              </a:spcBef>
              <a:spcAft>
                <a:spcPts val="0"/>
              </a:spcAft>
              <a:buClr>
                <a:srgbClr val="2D358E"/>
              </a:buClr>
              <a:buSzPts val="1700"/>
              <a:buFont typeface="Times"/>
              <a:buAutoNum type="arabicPeriod"/>
            </a:pPr>
            <a:r>
              <a:rPr lang="en-GB" sz="1700" b="1" dirty="0">
                <a:solidFill>
                  <a:srgbClr val="2D358E"/>
                </a:solidFill>
                <a:highlight>
                  <a:schemeClr val="lt1"/>
                </a:highlight>
                <a:latin typeface="Times"/>
                <a:ea typeface="Times"/>
                <a:cs typeface="Times"/>
                <a:sym typeface="Times"/>
              </a:rPr>
              <a:t>10.5067/TERRA-AQUA/CERES/EBAF-TOA_L3B004.1  </a:t>
            </a:r>
            <a:endParaRPr sz="1700" b="1" u="sng" dirty="0">
              <a:solidFill>
                <a:srgbClr val="2D358E"/>
              </a:solidFill>
              <a:highlight>
                <a:schemeClr val="lt1"/>
              </a:highlight>
              <a:latin typeface="Times"/>
              <a:ea typeface="Times"/>
              <a:cs typeface="Times"/>
              <a:sym typeface="Times"/>
            </a:endParaRPr>
          </a:p>
          <a:p>
            <a:pPr marL="457200" lvl="0" indent="0" algn="l" rtl="0">
              <a:spcBef>
                <a:spcPts val="500"/>
              </a:spcBef>
              <a:spcAft>
                <a:spcPts val="1200"/>
              </a:spcAft>
              <a:buNone/>
            </a:pPr>
            <a:r>
              <a:rPr lang="en-GB" dirty="0">
                <a:solidFill>
                  <a:srgbClr val="2D358E"/>
                </a:solidFill>
              </a:rPr>
              <a:t>ALSO – try these DOIs on doi2bib!</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pic>
        <p:nvPicPr>
          <p:cNvPr id="1147" name="Google Shape;1147;p177"/>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48" name="Google Shape;1148;p177"/>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marR="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Open Data Sharing Process</a:t>
            </a:r>
            <a:endParaRPr sz="1600">
              <a:solidFill>
                <a:srgbClr val="2D358E"/>
              </a:solidFill>
            </a:endParaRPr>
          </a:p>
        </p:txBody>
      </p:sp>
      <p:sp>
        <p:nvSpPr>
          <p:cNvPr id="1149" name="Google Shape;1149;p177"/>
          <p:cNvSpPr txBox="1">
            <a:spLocks noGrp="1"/>
          </p:cNvSpPr>
          <p:nvPr>
            <p:ph type="body" idx="1"/>
          </p:nvPr>
        </p:nvSpPr>
        <p:spPr>
          <a:xfrm>
            <a:off x="311700" y="1152475"/>
            <a:ext cx="8520600" cy="390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rgbClr val="2D358E"/>
                </a:solidFill>
              </a:rPr>
              <a:t>In general, sharing your open data requires the following steps: </a:t>
            </a:r>
            <a:endParaRPr sz="1700">
              <a:solidFill>
                <a:srgbClr val="2D358E"/>
              </a:solidFill>
            </a:endParaRPr>
          </a:p>
          <a:p>
            <a:pPr marL="457200" lvl="0" indent="-336550" algn="l" rtl="0">
              <a:spcBef>
                <a:spcPts val="1200"/>
              </a:spcBef>
              <a:spcAft>
                <a:spcPts val="0"/>
              </a:spcAft>
              <a:buClr>
                <a:srgbClr val="2D358E"/>
              </a:buClr>
              <a:buSzPts val="1700"/>
              <a:buAutoNum type="arabicPeriod"/>
            </a:pPr>
            <a:r>
              <a:rPr lang="en-GB" sz="1700">
                <a:solidFill>
                  <a:srgbClr val="2D358E"/>
                </a:solidFill>
              </a:rPr>
              <a:t>Make sure your data can be shared </a:t>
            </a:r>
            <a:endParaRPr sz="1700">
              <a:solidFill>
                <a:srgbClr val="2D358E"/>
              </a:solidFill>
            </a:endParaRPr>
          </a:p>
          <a:p>
            <a:pPr marL="457200" lvl="0" indent="-336550" algn="l" rtl="0">
              <a:spcBef>
                <a:spcPts val="1200"/>
              </a:spcBef>
              <a:spcAft>
                <a:spcPts val="0"/>
              </a:spcAft>
              <a:buClr>
                <a:srgbClr val="2D358E"/>
              </a:buClr>
              <a:buSzPts val="1700"/>
              <a:buAutoNum type="arabicPeriod"/>
            </a:pPr>
            <a:r>
              <a:rPr lang="en-GB" sz="1700">
                <a:solidFill>
                  <a:srgbClr val="2D358E"/>
                </a:solidFill>
              </a:rPr>
              <a:t>Select or identify a repository to host your data </a:t>
            </a:r>
            <a:endParaRPr sz="1700">
              <a:solidFill>
                <a:srgbClr val="2D358E"/>
              </a:solidFill>
            </a:endParaRPr>
          </a:p>
          <a:p>
            <a:pPr marL="457200" lvl="0" indent="-336550" algn="l" rtl="0">
              <a:spcBef>
                <a:spcPts val="1000"/>
              </a:spcBef>
              <a:spcAft>
                <a:spcPts val="0"/>
              </a:spcAft>
              <a:buClr>
                <a:srgbClr val="2D358E"/>
              </a:buClr>
              <a:buSzPts val="1700"/>
              <a:buAutoNum type="arabicPeriod"/>
            </a:pPr>
            <a:r>
              <a:rPr lang="en-GB" sz="1700">
                <a:solidFill>
                  <a:srgbClr val="2D358E"/>
                </a:solidFill>
              </a:rPr>
              <a:t>Work with your repository to follow their process and meet their requirements </a:t>
            </a:r>
            <a:endParaRPr sz="1700">
              <a:solidFill>
                <a:srgbClr val="2D358E"/>
              </a:solidFill>
            </a:endParaRPr>
          </a:p>
          <a:p>
            <a:pPr marL="457200" lvl="0" indent="-336550" algn="l" rtl="0">
              <a:spcBef>
                <a:spcPts val="1000"/>
              </a:spcBef>
              <a:spcAft>
                <a:spcPts val="0"/>
              </a:spcAft>
              <a:buClr>
                <a:srgbClr val="2D358E"/>
              </a:buClr>
              <a:buSzPts val="1700"/>
              <a:buAutoNum type="arabicPeriod"/>
            </a:pPr>
            <a:r>
              <a:rPr lang="en-GB" sz="1700">
                <a:solidFill>
                  <a:srgbClr val="2D358E"/>
                </a:solidFill>
              </a:rPr>
              <a:t>Make sure your data is findable and accessible through the repository and is maintained and archived </a:t>
            </a:r>
            <a:endParaRPr sz="1700">
              <a:solidFill>
                <a:srgbClr val="2D358E"/>
              </a:solidFill>
            </a:endParaRPr>
          </a:p>
          <a:p>
            <a:pPr marL="457200" lvl="0" indent="-336550" algn="l" rtl="0">
              <a:spcBef>
                <a:spcPts val="1000"/>
              </a:spcBef>
              <a:spcAft>
                <a:spcPts val="0"/>
              </a:spcAft>
              <a:buClr>
                <a:srgbClr val="2D358E"/>
              </a:buClr>
              <a:buSzPts val="1700"/>
              <a:buAutoNum type="arabicPeriod"/>
            </a:pPr>
            <a:r>
              <a:rPr lang="en-GB" sz="1700">
                <a:solidFill>
                  <a:srgbClr val="2D358E"/>
                </a:solidFill>
              </a:rPr>
              <a:t>Request a DOI for your data set so that it is easily citable</a:t>
            </a:r>
            <a:endParaRPr sz="1700">
              <a:solidFill>
                <a:srgbClr val="2D358E"/>
              </a:solidFill>
            </a:endParaRPr>
          </a:p>
          <a:p>
            <a:pPr marL="457200" lvl="0" indent="-336550" algn="l" rtl="0">
              <a:spcBef>
                <a:spcPts val="1000"/>
              </a:spcBef>
              <a:spcAft>
                <a:spcPts val="1200"/>
              </a:spcAft>
              <a:buClr>
                <a:srgbClr val="2D358E"/>
              </a:buClr>
              <a:buSzPts val="1700"/>
              <a:buAutoNum type="arabicPeriod"/>
            </a:pPr>
            <a:r>
              <a:rPr lang="en-GB" sz="1700">
                <a:solidFill>
                  <a:srgbClr val="2D358E"/>
                </a:solidFill>
              </a:rPr>
              <a:t>Choose a data license</a:t>
            </a:r>
            <a:endParaRPr sz="1400">
              <a:solidFill>
                <a:srgbClr val="2D358E"/>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pic>
        <p:nvPicPr>
          <p:cNvPr id="1154" name="Google Shape;1154;p178"/>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55" name="Google Shape;1155;p178"/>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15000"/>
              </a:lnSpc>
              <a:spcBef>
                <a:spcPts val="0"/>
              </a:spcBef>
              <a:spcAft>
                <a:spcPts val="1200"/>
              </a:spcAft>
              <a:buClr>
                <a:schemeClr val="dk1"/>
              </a:buClr>
              <a:buSzPts val="1100"/>
              <a:buFont typeface="Arial"/>
              <a:buNone/>
            </a:pPr>
            <a:r>
              <a:rPr lang="en-GB" sz="2100" b="1">
                <a:solidFill>
                  <a:srgbClr val="2D358E"/>
                </a:solidFill>
                <a:highlight>
                  <a:schemeClr val="lt1"/>
                </a:highlight>
              </a:rPr>
              <a:t>Activity: How to Enable Reuse of Code </a:t>
            </a:r>
            <a:endParaRPr sz="2100" b="1">
              <a:solidFill>
                <a:srgbClr val="2D358E"/>
              </a:solidFill>
              <a:highlight>
                <a:srgbClr val="FFFFFF"/>
              </a:highlight>
            </a:endParaRPr>
          </a:p>
        </p:txBody>
      </p:sp>
      <p:sp>
        <p:nvSpPr>
          <p:cNvPr id="1156" name="Google Shape;1156;p17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b="1">
                <a:solidFill>
                  <a:srgbClr val="2D358E"/>
                </a:solidFill>
              </a:rPr>
              <a:t>Part 1</a:t>
            </a:r>
            <a:r>
              <a:rPr lang="en-GB" sz="2300">
                <a:solidFill>
                  <a:srgbClr val="2D358E"/>
                </a:solidFill>
              </a:rPr>
              <a:t>: Create a test public GitHub repository. </a:t>
            </a:r>
            <a:endParaRPr sz="2300">
              <a:solidFill>
                <a:srgbClr val="2D358E"/>
              </a:solidFill>
            </a:endParaRPr>
          </a:p>
          <a:p>
            <a:pPr marL="0" lvl="0" indent="0" algn="l" rtl="0">
              <a:spcBef>
                <a:spcPts val="0"/>
              </a:spcBef>
              <a:spcAft>
                <a:spcPts val="0"/>
              </a:spcAft>
              <a:buNone/>
            </a:pPr>
            <a:r>
              <a:rPr lang="en-GB" sz="2300" b="1">
                <a:solidFill>
                  <a:srgbClr val="2D358E"/>
                </a:solidFill>
              </a:rPr>
              <a:t>Part 2</a:t>
            </a:r>
            <a:r>
              <a:rPr lang="en-GB" sz="2300">
                <a:solidFill>
                  <a:srgbClr val="2D358E"/>
                </a:solidFill>
              </a:rPr>
              <a:t>: Create an archived repository and affiliated DOI.</a:t>
            </a:r>
            <a:endParaRPr sz="2900">
              <a:solidFill>
                <a:srgbClr val="2D358E"/>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60"/>
        <p:cNvGrpSpPr/>
        <p:nvPr/>
      </p:nvGrpSpPr>
      <p:grpSpPr>
        <a:xfrm>
          <a:off x="0" y="0"/>
          <a:ext cx="0" cy="0"/>
          <a:chOff x="0" y="0"/>
          <a:chExt cx="0" cy="0"/>
        </a:xfrm>
      </p:grpSpPr>
      <p:pic>
        <p:nvPicPr>
          <p:cNvPr id="1161" name="Google Shape;1161;p179"/>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62" name="Google Shape;1162;p179"/>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chemeClr val="lt1"/>
                </a:highlight>
              </a:rPr>
              <a:t>Part 1: Create a test public GitHub repository </a:t>
            </a:r>
            <a:endParaRPr sz="2100" b="1">
              <a:solidFill>
                <a:srgbClr val="2D358E"/>
              </a:solidFill>
              <a:highlight>
                <a:schemeClr val="lt1"/>
              </a:highlight>
            </a:endParaRPr>
          </a:p>
        </p:txBody>
      </p:sp>
      <p:sp>
        <p:nvSpPr>
          <p:cNvPr id="1163" name="Google Shape;1163;p17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17500" algn="l" rtl="0">
              <a:lnSpc>
                <a:spcPct val="175000"/>
              </a:lnSpc>
              <a:spcBef>
                <a:spcPts val="0"/>
              </a:spcBef>
              <a:spcAft>
                <a:spcPts val="0"/>
              </a:spcAft>
              <a:buClr>
                <a:srgbClr val="2D358E"/>
              </a:buClr>
              <a:buSzPts val="1400"/>
              <a:buAutoNum type="arabicPeriod"/>
            </a:pPr>
            <a:r>
              <a:rPr lang="en-GB" sz="1400" dirty="0">
                <a:solidFill>
                  <a:srgbClr val="2D358E"/>
                </a:solidFill>
              </a:rPr>
              <a:t>Navigate to the login page for </a:t>
            </a:r>
            <a:r>
              <a:rPr lang="en-GB" sz="1400" u="sng" dirty="0">
                <a:solidFill>
                  <a:srgbClr val="2D358E"/>
                </a:solidFill>
                <a:hlinkClick r:id="rId4">
                  <a:extLst>
                    <a:ext uri="{A12FA001-AC4F-418D-AE19-62706E023703}">
                      <ahyp:hlinkClr xmlns:ahyp="http://schemas.microsoft.com/office/drawing/2018/hyperlinkcolor" val="tx"/>
                    </a:ext>
                  </a:extLst>
                </a:hlinkClick>
              </a:rPr>
              <a:t>GitHub</a:t>
            </a:r>
            <a:r>
              <a:rPr lang="en-GB" sz="1400" dirty="0">
                <a:solidFill>
                  <a:srgbClr val="2D358E"/>
                </a:solidFill>
              </a:rPr>
              <a:t>  and login. If you haven’t already, create a free user account.</a:t>
            </a:r>
            <a:endParaRPr sz="1400" dirty="0">
              <a:solidFill>
                <a:srgbClr val="2D358E"/>
              </a:solidFill>
            </a:endParaRPr>
          </a:p>
          <a:p>
            <a:pPr marL="457200" lvl="0" indent="-317500" algn="l" rtl="0">
              <a:lnSpc>
                <a:spcPct val="175000"/>
              </a:lnSpc>
              <a:spcBef>
                <a:spcPts val="0"/>
              </a:spcBef>
              <a:spcAft>
                <a:spcPts val="0"/>
              </a:spcAft>
              <a:buClr>
                <a:srgbClr val="2D358E"/>
              </a:buClr>
              <a:buSzPts val="1400"/>
              <a:buAutoNum type="arabicPeriod"/>
            </a:pPr>
            <a:r>
              <a:rPr lang="en-GB" sz="1400" dirty="0">
                <a:solidFill>
                  <a:srgbClr val="2D358E"/>
                </a:solidFill>
              </a:rPr>
              <a:t>Create a new repository with this </a:t>
            </a:r>
            <a:r>
              <a:rPr lang="en-GB" sz="1400" u="sng" dirty="0">
                <a:solidFill>
                  <a:srgbClr val="2D358E"/>
                </a:solidFill>
                <a:hlinkClick r:id="rId5">
                  <a:extLst>
                    <a:ext uri="{A12FA001-AC4F-418D-AE19-62706E023703}">
                      <ahyp:hlinkClr xmlns:ahyp="http://schemas.microsoft.com/office/drawing/2018/hyperlinkcolor" val="tx"/>
                    </a:ext>
                  </a:extLst>
                </a:hlinkClick>
              </a:rPr>
              <a:t>link</a:t>
            </a:r>
            <a:endParaRPr sz="1400" dirty="0">
              <a:solidFill>
                <a:srgbClr val="2D358E"/>
              </a:solidFill>
            </a:endParaRPr>
          </a:p>
          <a:p>
            <a:pPr marL="457200" lvl="0" indent="-317500" algn="l" rtl="0">
              <a:spcBef>
                <a:spcPts val="0"/>
              </a:spcBef>
              <a:spcAft>
                <a:spcPts val="0"/>
              </a:spcAft>
              <a:buClr>
                <a:srgbClr val="2D358E"/>
              </a:buClr>
              <a:buSzPts val="1400"/>
              <a:buAutoNum type="arabicPeriod"/>
            </a:pPr>
            <a:r>
              <a:rPr lang="en-GB" sz="1400" dirty="0">
                <a:solidFill>
                  <a:srgbClr val="2D358E"/>
                </a:solidFill>
              </a:rPr>
              <a:t>Type a short, memorable name for your repository. For example, "</a:t>
            </a:r>
            <a:r>
              <a:rPr lang="en-GB" sz="1400" dirty="0" err="1">
                <a:solidFill>
                  <a:srgbClr val="2D358E"/>
                </a:solidFill>
              </a:rPr>
              <a:t>os</a:t>
            </a:r>
            <a:r>
              <a:rPr lang="en-GB" sz="1400" dirty="0">
                <a:solidFill>
                  <a:srgbClr val="2D358E"/>
                </a:solidFill>
              </a:rPr>
              <a:t>-test".</a:t>
            </a:r>
            <a:endParaRPr sz="1400" dirty="0">
              <a:solidFill>
                <a:srgbClr val="2D358E"/>
              </a:solidFill>
            </a:endParaRPr>
          </a:p>
          <a:p>
            <a:pPr marL="457200" lvl="0" indent="-317500" algn="l" rtl="0">
              <a:spcBef>
                <a:spcPts val="0"/>
              </a:spcBef>
              <a:spcAft>
                <a:spcPts val="0"/>
              </a:spcAft>
              <a:buClr>
                <a:srgbClr val="2D358E"/>
              </a:buClr>
              <a:buSzPts val="1400"/>
              <a:buAutoNum type="arabicPeriod"/>
            </a:pPr>
            <a:r>
              <a:rPr lang="en-GB" sz="1400" dirty="0">
                <a:solidFill>
                  <a:srgbClr val="2D358E"/>
                </a:solidFill>
              </a:rPr>
              <a:t>Set the repository visibility ‘Public’ by selecting this option below the repository description.</a:t>
            </a:r>
            <a:endParaRPr sz="1400" dirty="0">
              <a:solidFill>
                <a:srgbClr val="2D358E"/>
              </a:solidFill>
            </a:endParaRPr>
          </a:p>
          <a:p>
            <a:pPr marL="457200" lvl="0" indent="-317500" algn="l" rtl="0">
              <a:spcBef>
                <a:spcPts val="0"/>
              </a:spcBef>
              <a:spcAft>
                <a:spcPts val="0"/>
              </a:spcAft>
              <a:buClr>
                <a:srgbClr val="2D358E"/>
              </a:buClr>
              <a:buSzPts val="1400"/>
              <a:buAutoNum type="arabicPeriod"/>
            </a:pPr>
            <a:r>
              <a:rPr lang="en-GB" sz="1400" dirty="0">
                <a:solidFill>
                  <a:srgbClr val="2D358E"/>
                </a:solidFill>
              </a:rPr>
              <a:t>In the following section ‘Initialize this repository with:’ select ‘Add a README file’.</a:t>
            </a:r>
            <a:endParaRPr sz="1400" dirty="0">
              <a:solidFill>
                <a:srgbClr val="2D358E"/>
              </a:solidFill>
            </a:endParaRPr>
          </a:p>
          <a:p>
            <a:pPr marL="457200" lvl="0" indent="-317500" algn="l" rtl="0">
              <a:spcBef>
                <a:spcPts val="0"/>
              </a:spcBef>
              <a:spcAft>
                <a:spcPts val="0"/>
              </a:spcAft>
              <a:buClr>
                <a:srgbClr val="2D358E"/>
              </a:buClr>
              <a:buSzPts val="1400"/>
              <a:buAutoNum type="arabicPeriod"/>
            </a:pPr>
            <a:r>
              <a:rPr lang="en-GB" sz="1400" dirty="0">
                <a:solidFill>
                  <a:srgbClr val="2D358E"/>
                </a:solidFill>
              </a:rPr>
              <a:t>Select any license.</a:t>
            </a:r>
            <a:endParaRPr sz="1400" dirty="0">
              <a:solidFill>
                <a:srgbClr val="2D358E"/>
              </a:solidFill>
            </a:endParaRPr>
          </a:p>
          <a:p>
            <a:pPr marL="457200" lvl="0" indent="-317500" algn="l" rtl="0">
              <a:spcBef>
                <a:spcPts val="0"/>
              </a:spcBef>
              <a:spcAft>
                <a:spcPts val="0"/>
              </a:spcAft>
              <a:buClr>
                <a:srgbClr val="2D358E"/>
              </a:buClr>
              <a:buSzPts val="1400"/>
              <a:buAutoNum type="arabicPeriod"/>
            </a:pPr>
            <a:r>
              <a:rPr lang="en-GB" sz="1400" dirty="0">
                <a:solidFill>
                  <a:srgbClr val="2D358E"/>
                </a:solidFill>
              </a:rPr>
              <a:t>Click ‘Create repository’.</a:t>
            </a:r>
            <a:endParaRPr sz="1400" dirty="0">
              <a:solidFill>
                <a:srgbClr val="2D358E"/>
              </a:solidFill>
            </a:endParaRPr>
          </a:p>
          <a:p>
            <a:pPr marL="457200" lvl="0" indent="-317500" algn="l" rtl="0">
              <a:spcBef>
                <a:spcPts val="0"/>
              </a:spcBef>
              <a:spcAft>
                <a:spcPts val="0"/>
              </a:spcAft>
              <a:buClr>
                <a:srgbClr val="2D358E"/>
              </a:buClr>
              <a:buSzPts val="1400"/>
              <a:buAutoNum type="arabicPeriod"/>
            </a:pPr>
            <a:r>
              <a:rPr lang="en-GB" sz="1400" dirty="0">
                <a:solidFill>
                  <a:srgbClr val="2D358E"/>
                </a:solidFill>
              </a:rPr>
              <a:t>You will be automatically directed to your new repository webpage.</a:t>
            </a:r>
            <a:endParaRPr sz="1400" dirty="0">
              <a:solidFill>
                <a:srgbClr val="2D358E"/>
              </a:solidFill>
            </a:endParaRPr>
          </a:p>
          <a:p>
            <a:pPr marL="457200" lvl="0" indent="-317500" algn="l" rtl="0">
              <a:spcBef>
                <a:spcPts val="0"/>
              </a:spcBef>
              <a:spcAft>
                <a:spcPts val="0"/>
              </a:spcAft>
              <a:buClr>
                <a:srgbClr val="2D358E"/>
              </a:buClr>
              <a:buSzPts val="1400"/>
              <a:buAutoNum type="arabicPeriod"/>
            </a:pPr>
            <a:r>
              <a:rPr lang="en-GB" sz="1400" dirty="0">
                <a:solidFill>
                  <a:srgbClr val="2D358E"/>
                </a:solidFill>
              </a:rPr>
              <a:t>Get a DOI from the </a:t>
            </a:r>
            <a:r>
              <a:rPr lang="en-GB" sz="1400" dirty="0" err="1">
                <a:solidFill>
                  <a:srgbClr val="2D358E"/>
                </a:solidFill>
              </a:rPr>
              <a:t>Zenodo</a:t>
            </a:r>
            <a:r>
              <a:rPr lang="en-GB" sz="1400" dirty="0">
                <a:solidFill>
                  <a:srgbClr val="2D358E"/>
                </a:solidFill>
              </a:rPr>
              <a:t> application. </a:t>
            </a:r>
            <a:r>
              <a:rPr lang="en-GB" sz="1400" b="1" dirty="0">
                <a:solidFill>
                  <a:srgbClr val="2D358E"/>
                </a:solidFill>
              </a:rPr>
              <a:t>We will use:</a:t>
            </a:r>
            <a:endParaRPr sz="1400" b="1" dirty="0">
              <a:solidFill>
                <a:srgbClr val="2D358E"/>
              </a:solidFill>
            </a:endParaRPr>
          </a:p>
          <a:p>
            <a:pPr marL="914400" lvl="1" indent="-317500" algn="l" rtl="0">
              <a:spcBef>
                <a:spcPts val="1600"/>
              </a:spcBef>
              <a:spcAft>
                <a:spcPts val="0"/>
              </a:spcAft>
              <a:buClr>
                <a:srgbClr val="2D358E"/>
              </a:buClr>
              <a:buSzPts val="1400"/>
              <a:buAutoNum type="alphaLcPeriod"/>
            </a:pPr>
            <a:r>
              <a:rPr lang="en-GB" sz="1400" u="sng" dirty="0">
                <a:solidFill>
                  <a:srgbClr val="2D358E"/>
                </a:solidFill>
                <a:hlinkClick r:id="rId6">
                  <a:extLst>
                    <a:ext uri="{A12FA001-AC4F-418D-AE19-62706E023703}">
                      <ahyp:hlinkClr xmlns:ahyp="http://schemas.microsoft.com/office/drawing/2018/hyperlinkcolor" val="tx"/>
                    </a:ext>
                  </a:extLst>
                </a:hlinkClick>
              </a:rPr>
              <a:t>https://sandbox.zenodo.org/</a:t>
            </a:r>
            <a:r>
              <a:rPr lang="en-GB" sz="1400" dirty="0">
                <a:solidFill>
                  <a:srgbClr val="2D358E"/>
                </a:solidFill>
              </a:rPr>
              <a:t>  to do this. You need to recreate the login in Sandbox </a:t>
            </a:r>
            <a:r>
              <a:rPr lang="en-GB" sz="1400" dirty="0" err="1">
                <a:solidFill>
                  <a:srgbClr val="2D358E"/>
                </a:solidFill>
              </a:rPr>
              <a:t>Zenodo</a:t>
            </a:r>
            <a:endParaRPr sz="1400" dirty="0">
              <a:solidFill>
                <a:srgbClr val="2D358E"/>
              </a:solidFill>
            </a:endParaRPr>
          </a:p>
          <a:p>
            <a:pPr marL="914400" lvl="1" indent="-317500" algn="l" rtl="0">
              <a:spcBef>
                <a:spcPts val="1600"/>
              </a:spcBef>
              <a:spcAft>
                <a:spcPts val="0"/>
              </a:spcAft>
              <a:buClr>
                <a:srgbClr val="2D358E"/>
              </a:buClr>
              <a:buSzPts val="1400"/>
              <a:buAutoNum type="alphaLcPeriod"/>
            </a:pPr>
            <a:r>
              <a:rPr lang="en-GB" sz="1400" dirty="0">
                <a:solidFill>
                  <a:srgbClr val="2D358E"/>
                </a:solidFill>
              </a:rPr>
              <a:t>This offers all the same capabilities as </a:t>
            </a:r>
            <a:r>
              <a:rPr lang="en-GB" sz="1400" u="sng" dirty="0">
                <a:solidFill>
                  <a:srgbClr val="2D358E"/>
                </a:solidFill>
                <a:hlinkClick r:id="rId7">
                  <a:extLst>
                    <a:ext uri="{A12FA001-AC4F-418D-AE19-62706E023703}">
                      <ahyp:hlinkClr xmlns:ahyp="http://schemas.microsoft.com/office/drawing/2018/hyperlinkcolor" val="tx"/>
                    </a:ext>
                  </a:extLst>
                </a:hlinkClick>
              </a:rPr>
              <a:t>https://zenodo.org</a:t>
            </a:r>
            <a:r>
              <a:rPr lang="en-GB" sz="1400" dirty="0">
                <a:solidFill>
                  <a:srgbClr val="2D358E"/>
                </a:solidFill>
              </a:rPr>
              <a:t> but is a testing site! Create a free account if you have not already.</a:t>
            </a:r>
            <a:endParaRPr sz="1400" dirty="0">
              <a:solidFill>
                <a:srgbClr val="2D358E"/>
              </a:solidFill>
            </a:endParaRPr>
          </a:p>
          <a:p>
            <a:pPr marL="0" lvl="0" indent="0" algn="l" rtl="0">
              <a:spcBef>
                <a:spcPts val="0"/>
              </a:spcBef>
              <a:spcAft>
                <a:spcPts val="0"/>
              </a:spcAft>
              <a:buNone/>
            </a:pPr>
            <a:endParaRPr sz="1400" dirty="0">
              <a:solidFill>
                <a:srgbClr val="2D358E"/>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pic>
        <p:nvPicPr>
          <p:cNvPr id="1168" name="Google Shape;1168;p180"/>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69" name="Google Shape;1169;p180"/>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chemeClr val="lt1"/>
                </a:highlight>
              </a:rPr>
              <a:t>Part 2: Create an archived repository </a:t>
            </a:r>
            <a:endParaRPr sz="2100" b="1">
              <a:solidFill>
                <a:srgbClr val="2D358E"/>
              </a:solidFill>
              <a:highlight>
                <a:schemeClr val="lt1"/>
              </a:highlight>
            </a:endParaRPr>
          </a:p>
          <a:p>
            <a:pPr marL="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chemeClr val="lt1"/>
                </a:highlight>
              </a:rPr>
              <a:t>and affiliated DOI</a:t>
            </a:r>
            <a:endParaRPr sz="2100" b="1">
              <a:solidFill>
                <a:srgbClr val="2D358E"/>
              </a:solidFill>
              <a:highlight>
                <a:srgbClr val="FFFFFF"/>
              </a:highlight>
            </a:endParaRPr>
          </a:p>
        </p:txBody>
      </p:sp>
      <p:sp>
        <p:nvSpPr>
          <p:cNvPr id="1170" name="Google Shape;1170;p18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2D358E"/>
              </a:buClr>
              <a:buSzPts val="1500"/>
              <a:buAutoNum type="arabicPeriod"/>
            </a:pPr>
            <a:r>
              <a:rPr lang="en-GB" sz="1500" dirty="0">
                <a:solidFill>
                  <a:srgbClr val="2D358E"/>
                </a:solidFill>
              </a:rPr>
              <a:t>Navigate to the </a:t>
            </a:r>
            <a:r>
              <a:rPr lang="en-GB" sz="1500" u="sng" dirty="0">
                <a:solidFill>
                  <a:srgbClr val="2D358E"/>
                </a:solidFill>
                <a:hlinkClick r:id="rId4">
                  <a:extLst>
                    <a:ext uri="{A12FA001-AC4F-418D-AE19-62706E023703}">
                      <ahyp:hlinkClr xmlns:ahyp="http://schemas.microsoft.com/office/drawing/2018/hyperlinkcolor" val="tx"/>
                    </a:ext>
                  </a:extLst>
                </a:hlinkClick>
              </a:rPr>
              <a:t>Zenodo GitHub page</a:t>
            </a:r>
            <a:r>
              <a:rPr lang="en-GB" sz="1500" dirty="0">
                <a:solidFill>
                  <a:srgbClr val="2D358E"/>
                </a:solidFill>
              </a:rPr>
              <a:t> Click on the button 'Connect' to allow </a:t>
            </a:r>
            <a:r>
              <a:rPr lang="en-GB" sz="1500" dirty="0" err="1">
                <a:solidFill>
                  <a:srgbClr val="2D358E"/>
                </a:solidFill>
              </a:rPr>
              <a:t>Zenodo</a:t>
            </a:r>
            <a:r>
              <a:rPr lang="en-GB" sz="1500" dirty="0">
                <a:solidFill>
                  <a:srgbClr val="2D358E"/>
                </a:solidFill>
              </a:rPr>
              <a:t> to access your GitHub repositories. </a:t>
            </a:r>
            <a:endParaRPr sz="1500" dirty="0">
              <a:solidFill>
                <a:srgbClr val="2D358E"/>
              </a:solidFill>
            </a:endParaRPr>
          </a:p>
          <a:p>
            <a:pPr marL="457200" marR="0" lvl="0" indent="-323850" algn="l" rtl="0">
              <a:lnSpc>
                <a:spcPct val="115000"/>
              </a:lnSpc>
              <a:spcBef>
                <a:spcPts val="0"/>
              </a:spcBef>
              <a:spcAft>
                <a:spcPts val="0"/>
              </a:spcAft>
              <a:buClr>
                <a:srgbClr val="2D358E"/>
              </a:buClr>
              <a:buSzPts val="1500"/>
              <a:buAutoNum type="arabicPeriod"/>
            </a:pPr>
            <a:r>
              <a:rPr lang="en-GB" sz="1500" dirty="0">
                <a:solidFill>
                  <a:srgbClr val="2D358E"/>
                </a:solidFill>
              </a:rPr>
              <a:t>Review the information about access permissions, then click ‘Authorize </a:t>
            </a:r>
            <a:r>
              <a:rPr lang="en-GB" sz="1500" dirty="0" err="1">
                <a:solidFill>
                  <a:srgbClr val="2D358E"/>
                </a:solidFill>
              </a:rPr>
              <a:t>Zenodo</a:t>
            </a:r>
            <a:r>
              <a:rPr lang="en-GB" sz="1500" dirty="0">
                <a:solidFill>
                  <a:srgbClr val="2D358E"/>
                </a:solidFill>
              </a:rPr>
              <a:t>’.</a:t>
            </a:r>
            <a:endParaRPr sz="1500" dirty="0">
              <a:solidFill>
                <a:srgbClr val="2D358E"/>
              </a:solidFill>
            </a:endParaRPr>
          </a:p>
          <a:p>
            <a:pPr marL="457200" marR="0" lvl="0" indent="-323850" algn="l" rtl="0">
              <a:lnSpc>
                <a:spcPct val="115000"/>
              </a:lnSpc>
              <a:spcBef>
                <a:spcPts val="0"/>
              </a:spcBef>
              <a:spcAft>
                <a:spcPts val="0"/>
              </a:spcAft>
              <a:buClr>
                <a:srgbClr val="2D358E"/>
              </a:buClr>
              <a:buSzPts val="1500"/>
              <a:buAutoNum type="arabicPeriod"/>
            </a:pPr>
            <a:r>
              <a:rPr lang="en-GB" sz="1500" dirty="0">
                <a:solidFill>
                  <a:srgbClr val="2D358E"/>
                </a:solidFill>
              </a:rPr>
              <a:t>Sync your GitHub with </a:t>
            </a:r>
            <a:r>
              <a:rPr lang="en-GB" sz="1500" dirty="0" err="1">
                <a:solidFill>
                  <a:srgbClr val="2D358E"/>
                </a:solidFill>
              </a:rPr>
              <a:t>Zenodo</a:t>
            </a:r>
            <a:r>
              <a:rPr lang="en-GB" sz="1500" dirty="0">
                <a:solidFill>
                  <a:srgbClr val="2D358E"/>
                </a:solidFill>
              </a:rPr>
              <a:t> by clicking 'Sync now' in the upper right corner.</a:t>
            </a:r>
            <a:endParaRPr sz="1500" dirty="0">
              <a:solidFill>
                <a:srgbClr val="2D358E"/>
              </a:solidFill>
            </a:endParaRPr>
          </a:p>
          <a:p>
            <a:pPr marL="457200" marR="0" lvl="0" indent="-323850" algn="l" rtl="0">
              <a:lnSpc>
                <a:spcPct val="115000"/>
              </a:lnSpc>
              <a:spcBef>
                <a:spcPts val="0"/>
              </a:spcBef>
              <a:spcAft>
                <a:spcPts val="0"/>
              </a:spcAft>
              <a:buClr>
                <a:srgbClr val="2D358E"/>
              </a:buClr>
              <a:buSzPts val="1500"/>
              <a:buAutoNum type="arabicPeriod"/>
            </a:pPr>
            <a:r>
              <a:rPr lang="en-GB" sz="1500" dirty="0">
                <a:solidFill>
                  <a:srgbClr val="2D358E"/>
                </a:solidFill>
              </a:rPr>
              <a:t>To the right of the name of the repository you want to archive (‘</a:t>
            </a:r>
            <a:r>
              <a:rPr lang="en-GB" sz="1500" dirty="0" err="1">
                <a:solidFill>
                  <a:srgbClr val="2D358E"/>
                </a:solidFill>
              </a:rPr>
              <a:t>os</a:t>
            </a:r>
            <a:r>
              <a:rPr lang="en-GB" sz="1500" dirty="0">
                <a:solidFill>
                  <a:srgbClr val="2D358E"/>
                </a:solidFill>
              </a:rPr>
              <a:t>-test’), toggle the button to On.</a:t>
            </a:r>
            <a:endParaRPr sz="1500" dirty="0">
              <a:solidFill>
                <a:srgbClr val="2D358E"/>
              </a:solidFill>
            </a:endParaRPr>
          </a:p>
          <a:p>
            <a:pPr marL="457200" marR="0" lvl="0" indent="-323850" algn="l" rtl="0">
              <a:lnSpc>
                <a:spcPct val="115000"/>
              </a:lnSpc>
              <a:spcBef>
                <a:spcPts val="0"/>
              </a:spcBef>
              <a:spcAft>
                <a:spcPts val="0"/>
              </a:spcAft>
              <a:buClr>
                <a:srgbClr val="2D358E"/>
              </a:buClr>
              <a:buSzPts val="1500"/>
              <a:buAutoNum type="arabicPeriod"/>
            </a:pPr>
            <a:r>
              <a:rPr lang="en-GB" sz="1500" dirty="0">
                <a:solidFill>
                  <a:srgbClr val="2D358E"/>
                </a:solidFill>
              </a:rPr>
              <a:t>Click on the name of the repository.</a:t>
            </a:r>
            <a:endParaRPr sz="1500" dirty="0">
              <a:solidFill>
                <a:srgbClr val="2D358E"/>
              </a:solidFill>
            </a:endParaRPr>
          </a:p>
          <a:p>
            <a:pPr marL="457200" marR="0" lvl="0" indent="-323850" algn="l" rtl="0">
              <a:lnSpc>
                <a:spcPct val="115000"/>
              </a:lnSpc>
              <a:spcBef>
                <a:spcPts val="0"/>
              </a:spcBef>
              <a:spcAft>
                <a:spcPts val="0"/>
              </a:spcAft>
              <a:buClr>
                <a:srgbClr val="2D358E"/>
              </a:buClr>
              <a:buSzPts val="1500"/>
              <a:buAutoNum type="arabicPeriod"/>
            </a:pPr>
            <a:r>
              <a:rPr lang="en-GB" sz="1500" dirty="0">
                <a:solidFill>
                  <a:srgbClr val="2D358E"/>
                </a:solidFill>
              </a:rPr>
              <a:t>Click the big green button that has ‘username/</a:t>
            </a:r>
            <a:r>
              <a:rPr lang="en-GB" sz="1500" dirty="0" err="1">
                <a:solidFill>
                  <a:srgbClr val="2D358E"/>
                </a:solidFill>
              </a:rPr>
              <a:t>os</a:t>
            </a:r>
            <a:r>
              <a:rPr lang="en-GB" sz="1500" dirty="0">
                <a:solidFill>
                  <a:srgbClr val="2D358E"/>
                </a:solidFill>
              </a:rPr>
              <a:t>-test’</a:t>
            </a:r>
            <a:endParaRPr sz="1500" dirty="0">
              <a:solidFill>
                <a:srgbClr val="2D358E"/>
              </a:solidFill>
            </a:endParaRPr>
          </a:p>
          <a:p>
            <a:pPr marL="457200" marR="0" lvl="0" indent="-323850" algn="l" rtl="0">
              <a:lnSpc>
                <a:spcPct val="115000"/>
              </a:lnSpc>
              <a:spcBef>
                <a:spcPts val="0"/>
              </a:spcBef>
              <a:spcAft>
                <a:spcPts val="0"/>
              </a:spcAft>
              <a:buClr>
                <a:srgbClr val="2D358E"/>
              </a:buClr>
              <a:buSzPts val="1500"/>
              <a:buAutoNum type="arabicPeriod"/>
            </a:pPr>
            <a:r>
              <a:rPr lang="en-GB" sz="1500" dirty="0">
                <a:solidFill>
                  <a:srgbClr val="2D358E"/>
                </a:solidFill>
              </a:rPr>
              <a:t>Add a tag ‘test’. You may have to create a new tag for ‘test’ if prompted.</a:t>
            </a:r>
            <a:endParaRPr sz="1500" dirty="0">
              <a:solidFill>
                <a:srgbClr val="2D358E"/>
              </a:solidFill>
            </a:endParaRPr>
          </a:p>
          <a:p>
            <a:pPr marL="457200" marR="0" lvl="0" indent="-323850" algn="l" rtl="0">
              <a:lnSpc>
                <a:spcPct val="115000"/>
              </a:lnSpc>
              <a:spcBef>
                <a:spcPts val="0"/>
              </a:spcBef>
              <a:spcAft>
                <a:spcPts val="0"/>
              </a:spcAft>
              <a:buClr>
                <a:srgbClr val="2D358E"/>
              </a:buClr>
              <a:buSzPts val="1500"/>
              <a:buAutoNum type="arabicPeriod"/>
            </a:pPr>
            <a:r>
              <a:rPr lang="en-GB" sz="1500" dirty="0">
                <a:solidFill>
                  <a:srgbClr val="2D358E"/>
                </a:solidFill>
              </a:rPr>
              <a:t>Scroll down and click the green ‘publish release’ button</a:t>
            </a:r>
            <a:endParaRPr sz="1500" dirty="0">
              <a:solidFill>
                <a:srgbClr val="2D358E"/>
              </a:solidFill>
            </a:endParaRPr>
          </a:p>
          <a:p>
            <a:pPr marL="457200" marR="0" lvl="0" indent="-323850" algn="l" rtl="0">
              <a:lnSpc>
                <a:spcPct val="115000"/>
              </a:lnSpc>
              <a:spcBef>
                <a:spcPts val="0"/>
              </a:spcBef>
              <a:spcAft>
                <a:spcPts val="0"/>
              </a:spcAft>
              <a:buClr>
                <a:srgbClr val="2D358E"/>
              </a:buClr>
              <a:buSzPts val="1500"/>
              <a:buAutoNum type="arabicPeriod"/>
            </a:pPr>
            <a:r>
              <a:rPr lang="en-GB" sz="1500" dirty="0">
                <a:solidFill>
                  <a:srgbClr val="2D358E"/>
                </a:solidFill>
              </a:rPr>
              <a:t>Navigate to the </a:t>
            </a:r>
            <a:r>
              <a:rPr lang="en-GB" sz="1500" dirty="0">
                <a:solidFill>
                  <a:srgbClr val="2D358E"/>
                </a:solidFill>
                <a:uFill>
                  <a:noFill/>
                </a:uFill>
                <a:hlinkClick r:id="rId4">
                  <a:extLst>
                    <a:ext uri="{A12FA001-AC4F-418D-AE19-62706E023703}">
                      <ahyp:hlinkClr xmlns:ahyp="http://schemas.microsoft.com/office/drawing/2018/hyperlinkcolor" val="tx"/>
                    </a:ext>
                  </a:extLst>
                </a:hlinkClick>
              </a:rPr>
              <a:t>Zenodo GitHub page</a:t>
            </a:r>
            <a:r>
              <a:rPr lang="en-GB" sz="1500" dirty="0">
                <a:solidFill>
                  <a:srgbClr val="2D358E"/>
                </a:solidFill>
              </a:rPr>
              <a:t>  and see the DOI for ‘</a:t>
            </a:r>
            <a:r>
              <a:rPr lang="en-GB" sz="1500" dirty="0" err="1">
                <a:solidFill>
                  <a:srgbClr val="2D358E"/>
                </a:solidFill>
              </a:rPr>
              <a:t>os</a:t>
            </a:r>
            <a:r>
              <a:rPr lang="en-GB" sz="1500" dirty="0">
                <a:solidFill>
                  <a:srgbClr val="2D358E"/>
                </a:solidFill>
              </a:rPr>
              <a:t>-test’</a:t>
            </a:r>
            <a:endParaRPr sz="1500" dirty="0">
              <a:solidFill>
                <a:srgbClr val="2D358E"/>
              </a:solidFill>
            </a:endParaRPr>
          </a:p>
          <a:p>
            <a:pPr marL="457200" marR="0" lvl="0" indent="-323850" algn="l" rtl="0">
              <a:lnSpc>
                <a:spcPct val="115000"/>
              </a:lnSpc>
              <a:spcBef>
                <a:spcPts val="0"/>
              </a:spcBef>
              <a:spcAft>
                <a:spcPts val="0"/>
              </a:spcAft>
              <a:buClr>
                <a:srgbClr val="2D358E"/>
              </a:buClr>
              <a:buSzPts val="1500"/>
              <a:buAutoNum type="arabicPeriod"/>
            </a:pPr>
            <a:r>
              <a:rPr lang="en-GB" sz="1500" dirty="0">
                <a:solidFill>
                  <a:srgbClr val="2D358E"/>
                </a:solidFill>
              </a:rPr>
              <a:t>Share your DOI</a:t>
            </a:r>
            <a:endParaRPr sz="1500" dirty="0">
              <a:solidFill>
                <a:srgbClr val="2D358E"/>
              </a:solidFill>
              <a:highlight>
                <a:srgbClr val="EFF2F1"/>
              </a:highlight>
            </a:endParaRPr>
          </a:p>
          <a:p>
            <a:pPr marL="0" lvl="0" indent="0" algn="l" rtl="0">
              <a:spcBef>
                <a:spcPts val="0"/>
              </a:spcBef>
              <a:spcAft>
                <a:spcPts val="0"/>
              </a:spcAft>
              <a:buNone/>
            </a:pPr>
            <a:endParaRPr sz="1500" dirty="0">
              <a:solidFill>
                <a:srgbClr val="2D358E"/>
              </a:solidFill>
              <a:highlight>
                <a:srgbClr val="EFF2F1"/>
              </a:highlight>
            </a:endParaRPr>
          </a:p>
          <a:p>
            <a:pPr marL="0" lvl="0" indent="0" algn="l" rtl="0">
              <a:spcBef>
                <a:spcPts val="0"/>
              </a:spcBef>
              <a:spcAft>
                <a:spcPts val="0"/>
              </a:spcAft>
              <a:buNone/>
            </a:pPr>
            <a:r>
              <a:rPr lang="en-GB" sz="1300" dirty="0" err="1">
                <a:solidFill>
                  <a:srgbClr val="2D358E"/>
                </a:solidFill>
                <a:highlight>
                  <a:srgbClr val="EFF2F1"/>
                </a:highlight>
              </a:rPr>
              <a:t>Zenodo</a:t>
            </a:r>
            <a:r>
              <a:rPr lang="en-GB" sz="1300" dirty="0">
                <a:solidFill>
                  <a:srgbClr val="2D358E"/>
                </a:solidFill>
                <a:highlight>
                  <a:srgbClr val="EFF2F1"/>
                </a:highlight>
              </a:rPr>
              <a:t> archives your repository and issues a new DOI each time you create a new GitHub </a:t>
            </a:r>
            <a:r>
              <a:rPr lang="en-GB" sz="1300" u="sng" dirty="0">
                <a:solidFill>
                  <a:srgbClr val="2D358E"/>
                </a:solidFill>
                <a:highlight>
                  <a:srgbClr val="EFF2F1"/>
                </a:highlight>
                <a:hlinkClick r:id="rId5">
                  <a:extLst>
                    <a:ext uri="{A12FA001-AC4F-418D-AE19-62706E023703}">
                      <ahyp:hlinkClr xmlns:ahyp="http://schemas.microsoft.com/office/drawing/2018/hyperlinkcolor" val="tx"/>
                    </a:ext>
                  </a:extLst>
                </a:hlinkClick>
              </a:rPr>
              <a:t>release </a:t>
            </a:r>
            <a:r>
              <a:rPr lang="en-GB" sz="1300" dirty="0">
                <a:solidFill>
                  <a:srgbClr val="2D358E"/>
                </a:solidFill>
                <a:highlight>
                  <a:srgbClr val="EFF2F1"/>
                </a:highlight>
              </a:rPr>
              <a:t>. Follow the steps at "</a:t>
            </a:r>
            <a:r>
              <a:rPr lang="en-GB" sz="1300" u="sng" dirty="0">
                <a:solidFill>
                  <a:srgbClr val="2D358E"/>
                </a:solidFill>
                <a:highlight>
                  <a:srgbClr val="EFF2F1"/>
                </a:highlight>
                <a:hlinkClick r:id="rId6">
                  <a:extLst>
                    <a:ext uri="{A12FA001-AC4F-418D-AE19-62706E023703}">
                      <ahyp:hlinkClr xmlns:ahyp="http://schemas.microsoft.com/office/drawing/2018/hyperlinkcolor" val="tx"/>
                    </a:ext>
                  </a:extLst>
                </a:hlinkClick>
              </a:rPr>
              <a:t>Managing releases in a repository </a:t>
            </a:r>
            <a:r>
              <a:rPr lang="en-GB" sz="1300" dirty="0">
                <a:solidFill>
                  <a:srgbClr val="2D358E"/>
                </a:solidFill>
                <a:highlight>
                  <a:srgbClr val="EFF2F1"/>
                </a:highlight>
              </a:rPr>
              <a:t>to create a new one.</a:t>
            </a:r>
            <a:endParaRPr sz="1300" dirty="0">
              <a:solidFill>
                <a:srgbClr val="2D358E"/>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pic>
        <p:nvPicPr>
          <p:cNvPr id="1038" name="Google Shape;1038;p163"/>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039" name="Google Shape;1039;p163"/>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marR="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LOGISTICS / TEAMWORK</a:t>
            </a:r>
            <a:endParaRPr sz="1600">
              <a:solidFill>
                <a:srgbClr val="2D358E"/>
              </a:solidFill>
            </a:endParaRPr>
          </a:p>
        </p:txBody>
      </p:sp>
      <p:sp>
        <p:nvSpPr>
          <p:cNvPr id="1040" name="Google Shape;1040;p16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rmAutofit/>
          </a:bodyPr>
          <a:lstStyle/>
          <a:p>
            <a:pPr marL="457200" marR="0" lvl="0" indent="-355600" algn="l" rtl="0">
              <a:lnSpc>
                <a:spcPct val="150000"/>
              </a:lnSpc>
              <a:spcBef>
                <a:spcPts val="0"/>
              </a:spcBef>
              <a:spcAft>
                <a:spcPts val="0"/>
              </a:spcAft>
              <a:buClr>
                <a:srgbClr val="2D358E"/>
              </a:buClr>
              <a:buSzPts val="2000"/>
              <a:buFont typeface="Courier New"/>
              <a:buChar char="●"/>
            </a:pPr>
            <a:r>
              <a:rPr lang="en-GB" sz="2000" b="1">
                <a:solidFill>
                  <a:srgbClr val="2D358E"/>
                </a:solidFill>
                <a:highlight>
                  <a:schemeClr val="lt1"/>
                </a:highlight>
              </a:rPr>
              <a:t>All activities will be done in your teams</a:t>
            </a:r>
            <a:endParaRPr sz="2000" b="1">
              <a:solidFill>
                <a:srgbClr val="2D358E"/>
              </a:solidFill>
              <a:highlight>
                <a:schemeClr val="lt1"/>
              </a:highlight>
            </a:endParaRPr>
          </a:p>
          <a:p>
            <a:pPr marL="457200" marR="0" lvl="0" indent="-355600" algn="l" rtl="0">
              <a:lnSpc>
                <a:spcPct val="150000"/>
              </a:lnSpc>
              <a:spcBef>
                <a:spcPts val="1000"/>
              </a:spcBef>
              <a:spcAft>
                <a:spcPts val="0"/>
              </a:spcAft>
              <a:buClr>
                <a:srgbClr val="2D358E"/>
              </a:buClr>
              <a:buSzPts val="2000"/>
              <a:buFont typeface="Courier New"/>
              <a:buChar char="●"/>
            </a:pPr>
            <a:r>
              <a:rPr lang="en-GB" sz="2000" b="1">
                <a:solidFill>
                  <a:srgbClr val="2D358E"/>
                </a:solidFill>
                <a:highlight>
                  <a:schemeClr val="lt1"/>
                </a:highlight>
              </a:rPr>
              <a:t>Work in teams of 3 or 4</a:t>
            </a:r>
            <a:endParaRPr sz="2000" b="1">
              <a:solidFill>
                <a:srgbClr val="2D358E"/>
              </a:solidFill>
              <a:highlight>
                <a:schemeClr val="lt1"/>
              </a:highlight>
            </a:endParaRPr>
          </a:p>
          <a:p>
            <a:pPr marL="457200" marR="0" lvl="0" indent="-355600" algn="l" rtl="0">
              <a:lnSpc>
                <a:spcPct val="150000"/>
              </a:lnSpc>
              <a:spcBef>
                <a:spcPts val="1000"/>
              </a:spcBef>
              <a:spcAft>
                <a:spcPts val="0"/>
              </a:spcAft>
              <a:buClr>
                <a:srgbClr val="2D358E"/>
              </a:buClr>
              <a:buSzPts val="2000"/>
              <a:buFont typeface="Courier New"/>
              <a:buChar char="●"/>
            </a:pPr>
            <a:r>
              <a:rPr lang="en-GB" sz="2000" b="1">
                <a:solidFill>
                  <a:srgbClr val="2D358E"/>
                </a:solidFill>
                <a:highlight>
                  <a:schemeClr val="lt1"/>
                </a:highlight>
              </a:rPr>
              <a:t>The slide deck is pre-made and one the blank pages is for your group.</a:t>
            </a:r>
            <a:endParaRPr sz="2000" b="1">
              <a:solidFill>
                <a:srgbClr val="2D358E"/>
              </a:solidFill>
              <a:highlight>
                <a:schemeClr val="lt1"/>
              </a:highlight>
            </a:endParaRPr>
          </a:p>
          <a:p>
            <a:pPr marL="457200" marR="0" lvl="0" indent="-355600" algn="l" rtl="0">
              <a:lnSpc>
                <a:spcPct val="150000"/>
              </a:lnSpc>
              <a:spcBef>
                <a:spcPts val="1000"/>
              </a:spcBef>
              <a:spcAft>
                <a:spcPts val="1000"/>
              </a:spcAft>
              <a:buClr>
                <a:srgbClr val="2D358E"/>
              </a:buClr>
              <a:buSzPts val="2000"/>
              <a:buFont typeface="Courier New"/>
              <a:buChar char="●"/>
            </a:pPr>
            <a:r>
              <a:rPr lang="en-GB" sz="2000" b="1">
                <a:solidFill>
                  <a:srgbClr val="2D358E"/>
                </a:solidFill>
                <a:highlight>
                  <a:schemeClr val="lt1"/>
                </a:highlight>
              </a:rPr>
              <a:t>Every group will have a chance to make a final presentation</a:t>
            </a:r>
            <a:endParaRPr sz="2000" b="1">
              <a:solidFill>
                <a:srgbClr val="2D358E"/>
              </a:solidFill>
              <a:highlight>
                <a:schemeClr val="lt1"/>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pic>
        <p:nvPicPr>
          <p:cNvPr id="1175" name="Google Shape;1175;p181"/>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176" name="Google Shape;1176;p181"/>
          <p:cNvSpPr txBox="1"/>
          <p:nvPr/>
        </p:nvSpPr>
        <p:spPr>
          <a:xfrm>
            <a:off x="377750" y="547075"/>
            <a:ext cx="7335900" cy="5388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GB" sz="2300">
                <a:solidFill>
                  <a:srgbClr val="2D358E"/>
                </a:solidFill>
              </a:rPr>
              <a:t>Thoughts on</a:t>
            </a:r>
            <a:r>
              <a:rPr lang="en-GB" sz="2300" b="0" i="0" u="none" strike="noStrike" cap="none">
                <a:solidFill>
                  <a:srgbClr val="2D358E"/>
                </a:solidFill>
                <a:latin typeface="Arial"/>
                <a:ea typeface="Arial"/>
                <a:cs typeface="Arial"/>
                <a:sym typeface="Arial"/>
              </a:rPr>
              <a:t> RDM</a:t>
            </a:r>
            <a:endParaRPr sz="2300" b="0" i="0" u="none" strike="noStrike" cap="none">
              <a:solidFill>
                <a:srgbClr val="2D358E"/>
              </a:solidFill>
              <a:highlight>
                <a:srgbClr val="FFFF00"/>
              </a:highlight>
              <a:latin typeface="Arial"/>
              <a:ea typeface="Arial"/>
              <a:cs typeface="Arial"/>
              <a:sym typeface="Arial"/>
            </a:endParaRPr>
          </a:p>
        </p:txBody>
      </p:sp>
      <p:sp>
        <p:nvSpPr>
          <p:cNvPr id="1177" name="Google Shape;1177;p181"/>
          <p:cNvSpPr txBox="1"/>
          <p:nvPr/>
        </p:nvSpPr>
        <p:spPr>
          <a:xfrm>
            <a:off x="534050" y="1419800"/>
            <a:ext cx="7335900" cy="446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700"/>
              <a:buFont typeface="Arial"/>
              <a:buNone/>
            </a:pPr>
            <a:r>
              <a:rPr lang="en-GB" sz="1700" b="0" i="0" u="none" strike="noStrike" cap="none">
                <a:solidFill>
                  <a:srgbClr val="2D358E"/>
                </a:solidFill>
                <a:latin typeface="Arial"/>
                <a:ea typeface="Arial"/>
                <a:cs typeface="Arial"/>
                <a:sym typeface="Arial"/>
              </a:rPr>
              <a:t>Sharing data is very good thing indeed…. </a:t>
            </a:r>
            <a:endParaRPr sz="1700" b="0" i="0" u="none" strike="noStrike" cap="none">
              <a:solidFill>
                <a:srgbClr val="2D358E"/>
              </a:solidFill>
              <a:latin typeface="Arial"/>
              <a:ea typeface="Arial"/>
              <a:cs typeface="Arial"/>
              <a:sym typeface="Arial"/>
            </a:endParaRPr>
          </a:p>
        </p:txBody>
      </p:sp>
      <p:sp>
        <p:nvSpPr>
          <p:cNvPr id="1178" name="Google Shape;1178;p181"/>
          <p:cNvSpPr txBox="1"/>
          <p:nvPr/>
        </p:nvSpPr>
        <p:spPr>
          <a:xfrm>
            <a:off x="1393725" y="2171550"/>
            <a:ext cx="73359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2D358E"/>
                </a:solidFill>
                <a:latin typeface="Arial"/>
                <a:ea typeface="Arial"/>
                <a:cs typeface="Arial"/>
                <a:sym typeface="Arial"/>
              </a:rPr>
              <a:t>BUT - you need to make sure that the data conforms to good data management practice</a:t>
            </a:r>
            <a:endParaRPr sz="1400" b="0" i="0" u="none" strike="noStrike" cap="none">
              <a:solidFill>
                <a:srgbClr val="2D358E"/>
              </a:solidFill>
              <a:latin typeface="Arial"/>
              <a:ea typeface="Arial"/>
              <a:cs typeface="Arial"/>
              <a:sym typeface="Arial"/>
            </a:endParaRPr>
          </a:p>
        </p:txBody>
      </p:sp>
      <p:sp>
        <p:nvSpPr>
          <p:cNvPr id="1179" name="Google Shape;1179;p181"/>
          <p:cNvSpPr txBox="1"/>
          <p:nvPr/>
        </p:nvSpPr>
        <p:spPr>
          <a:xfrm>
            <a:off x="1393725" y="2877100"/>
            <a:ext cx="73359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2D358E"/>
                </a:solidFill>
                <a:latin typeface="Arial"/>
                <a:ea typeface="Arial"/>
                <a:cs typeface="Arial"/>
                <a:sym typeface="Arial"/>
              </a:rPr>
              <a:t>Should consider if the data (all of it? some of it?) </a:t>
            </a:r>
            <a:r>
              <a:rPr lang="en-GB" sz="1400" b="0" i="1" u="none" strike="noStrike" cap="none">
                <a:solidFill>
                  <a:srgbClr val="2D358E"/>
                </a:solidFill>
                <a:latin typeface="Arial"/>
                <a:ea typeface="Arial"/>
                <a:cs typeface="Arial"/>
                <a:sym typeface="Arial"/>
              </a:rPr>
              <a:t>should</a:t>
            </a:r>
            <a:r>
              <a:rPr lang="en-GB" sz="1400" b="0" i="0" u="none" strike="noStrike" cap="none">
                <a:solidFill>
                  <a:srgbClr val="2D358E"/>
                </a:solidFill>
                <a:latin typeface="Arial"/>
                <a:ea typeface="Arial"/>
                <a:cs typeface="Arial"/>
                <a:sym typeface="Arial"/>
              </a:rPr>
              <a:t> be open</a:t>
            </a:r>
            <a:endParaRPr sz="1400" b="0" i="0" u="none" strike="noStrike" cap="none">
              <a:solidFill>
                <a:srgbClr val="2D358E"/>
              </a:solidFill>
              <a:latin typeface="Arial"/>
              <a:ea typeface="Arial"/>
              <a:cs typeface="Arial"/>
              <a:sym typeface="Arial"/>
            </a:endParaRPr>
          </a:p>
        </p:txBody>
      </p:sp>
      <p:sp>
        <p:nvSpPr>
          <p:cNvPr id="1180" name="Google Shape;1180;p181"/>
          <p:cNvSpPr txBox="1"/>
          <p:nvPr/>
        </p:nvSpPr>
        <p:spPr>
          <a:xfrm>
            <a:off x="1393725" y="3582650"/>
            <a:ext cx="73359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2D358E"/>
                </a:solidFill>
                <a:latin typeface="Arial"/>
                <a:ea typeface="Arial"/>
                <a:cs typeface="Arial"/>
                <a:sym typeface="Arial"/>
              </a:rPr>
              <a:t>If you want to share data then it should conform to set of principles…..</a:t>
            </a:r>
            <a:endParaRPr sz="1400" b="0" i="0" u="none" strike="noStrike" cap="none">
              <a:solidFill>
                <a:srgbClr val="2D358E"/>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p182"/>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GB" b="1">
                <a:solidFill>
                  <a:srgbClr val="2D358E"/>
                </a:solidFill>
              </a:rPr>
              <a:t>FAIR</a:t>
            </a:r>
            <a:endParaRPr b="1">
              <a:solidFill>
                <a:srgbClr val="2D358E"/>
              </a:solidFill>
            </a:endParaRPr>
          </a:p>
        </p:txBody>
      </p:sp>
      <p:sp>
        <p:nvSpPr>
          <p:cNvPr id="1186" name="Google Shape;1186;p182"/>
          <p:cNvSpPr txBox="1">
            <a:spLocks noGrp="1"/>
          </p:cNvSpPr>
          <p:nvPr>
            <p:ph type="body" idx="1"/>
          </p:nvPr>
        </p:nvSpPr>
        <p:spPr>
          <a:xfrm>
            <a:off x="311700" y="1389600"/>
            <a:ext cx="3062400" cy="3179400"/>
          </a:xfrm>
          <a:prstGeom prst="rect">
            <a:avLst/>
          </a:prstGeom>
          <a:noFill/>
          <a:ln>
            <a:noFill/>
          </a:ln>
        </p:spPr>
        <p:txBody>
          <a:bodyPr spcFirstLastPara="1" wrap="square" lIns="91425" tIns="91425" rIns="91425" bIns="91425" anchor="t" anchorCtr="0">
            <a:noAutofit/>
          </a:bodyPr>
          <a:lstStyle/>
          <a:p>
            <a:pPr marL="285750" lvl="0" indent="-317500" algn="l" rtl="0">
              <a:lnSpc>
                <a:spcPct val="115000"/>
              </a:lnSpc>
              <a:spcBef>
                <a:spcPts val="0"/>
              </a:spcBef>
              <a:spcAft>
                <a:spcPts val="0"/>
              </a:spcAft>
              <a:buClr>
                <a:srgbClr val="2D358E"/>
              </a:buClr>
              <a:buSzPts val="1700"/>
              <a:buChar char="●"/>
            </a:pPr>
            <a:r>
              <a:rPr lang="en-GB" sz="1700" b="1">
                <a:solidFill>
                  <a:srgbClr val="2D358E"/>
                </a:solidFill>
              </a:rPr>
              <a:t>F</a:t>
            </a:r>
            <a:r>
              <a:rPr lang="en-GB" sz="1700">
                <a:solidFill>
                  <a:srgbClr val="2D358E"/>
                </a:solidFill>
              </a:rPr>
              <a:t>indable,</a:t>
            </a:r>
            <a:r>
              <a:rPr lang="en-GB" sz="1700" b="1">
                <a:solidFill>
                  <a:srgbClr val="2D358E"/>
                </a:solidFill>
              </a:rPr>
              <a:t> A</a:t>
            </a:r>
            <a:r>
              <a:rPr lang="en-GB" sz="1700">
                <a:solidFill>
                  <a:srgbClr val="2D358E"/>
                </a:solidFill>
              </a:rPr>
              <a:t>ccessible, </a:t>
            </a:r>
            <a:r>
              <a:rPr lang="en-GB" sz="1700" b="1">
                <a:solidFill>
                  <a:srgbClr val="2D358E"/>
                </a:solidFill>
              </a:rPr>
              <a:t>I</a:t>
            </a:r>
            <a:r>
              <a:rPr lang="en-GB" sz="1700">
                <a:solidFill>
                  <a:srgbClr val="2D358E"/>
                </a:solidFill>
              </a:rPr>
              <a:t>nteroperable &amp; </a:t>
            </a:r>
            <a:r>
              <a:rPr lang="en-GB" sz="1700" b="1">
                <a:solidFill>
                  <a:srgbClr val="2D358E"/>
                </a:solidFill>
              </a:rPr>
              <a:t>R</a:t>
            </a:r>
            <a:r>
              <a:rPr lang="en-GB" sz="1700">
                <a:solidFill>
                  <a:srgbClr val="2D358E"/>
                </a:solidFill>
              </a:rPr>
              <a:t>eusable</a:t>
            </a:r>
            <a:endParaRPr sz="1700">
              <a:solidFill>
                <a:srgbClr val="2D358E"/>
              </a:solidFill>
            </a:endParaRPr>
          </a:p>
          <a:p>
            <a:pPr marL="285750" lvl="0" indent="-317500" algn="l" rtl="0">
              <a:lnSpc>
                <a:spcPct val="115000"/>
              </a:lnSpc>
              <a:spcBef>
                <a:spcPts val="1600"/>
              </a:spcBef>
              <a:spcAft>
                <a:spcPts val="0"/>
              </a:spcAft>
              <a:buClr>
                <a:srgbClr val="2D358E"/>
              </a:buClr>
              <a:buSzPts val="1700"/>
              <a:buChar char="●"/>
            </a:pPr>
            <a:r>
              <a:rPr lang="en-GB" sz="1700">
                <a:solidFill>
                  <a:srgbClr val="2D358E"/>
                </a:solidFill>
              </a:rPr>
              <a:t>Part of a growing movement to increase the value of data by ensuring their long term preservation</a:t>
            </a:r>
            <a:endParaRPr sz="1700">
              <a:solidFill>
                <a:srgbClr val="2D358E"/>
              </a:solidFill>
            </a:endParaRPr>
          </a:p>
          <a:p>
            <a:pPr marL="285750" lvl="0" indent="-317500" algn="l" rtl="0">
              <a:lnSpc>
                <a:spcPct val="115000"/>
              </a:lnSpc>
              <a:spcBef>
                <a:spcPts val="1600"/>
              </a:spcBef>
              <a:spcAft>
                <a:spcPts val="1600"/>
              </a:spcAft>
              <a:buClr>
                <a:srgbClr val="2D358E"/>
              </a:buClr>
              <a:buSzPts val="1700"/>
              <a:buChar char="●"/>
            </a:pPr>
            <a:r>
              <a:rPr lang="en-GB" sz="1700">
                <a:solidFill>
                  <a:srgbClr val="2D358E"/>
                </a:solidFill>
              </a:rPr>
              <a:t>A distillation of good RDM practices</a:t>
            </a:r>
            <a:endParaRPr sz="1700">
              <a:solidFill>
                <a:srgbClr val="2D358E"/>
              </a:solidFill>
            </a:endParaRPr>
          </a:p>
        </p:txBody>
      </p:sp>
      <p:pic>
        <p:nvPicPr>
          <p:cNvPr id="1187" name="Google Shape;1187;p182"/>
          <p:cNvPicPr preferRelativeResize="0"/>
          <p:nvPr/>
        </p:nvPicPr>
        <p:blipFill rotWithShape="1">
          <a:blip r:embed="rId3">
            <a:alphaModFix/>
          </a:blip>
          <a:srcRect/>
          <a:stretch/>
        </p:blipFill>
        <p:spPr>
          <a:xfrm>
            <a:off x="6902825" y="267151"/>
            <a:ext cx="1916576" cy="723275"/>
          </a:xfrm>
          <a:prstGeom prst="rect">
            <a:avLst/>
          </a:prstGeom>
          <a:noFill/>
          <a:ln>
            <a:noFill/>
          </a:ln>
        </p:spPr>
      </p:pic>
      <p:pic>
        <p:nvPicPr>
          <p:cNvPr id="1188" name="Google Shape;1188;p182" descr="Text&#10;&#10;Description automatically generated"/>
          <p:cNvPicPr preferRelativeResize="0"/>
          <p:nvPr/>
        </p:nvPicPr>
        <p:blipFill rotWithShape="1">
          <a:blip r:embed="rId4">
            <a:alphaModFix/>
          </a:blip>
          <a:srcRect/>
          <a:stretch/>
        </p:blipFill>
        <p:spPr>
          <a:xfrm>
            <a:off x="3262032" y="2233948"/>
            <a:ext cx="5667117" cy="2300751"/>
          </a:xfrm>
          <a:prstGeom prst="rect">
            <a:avLst/>
          </a:prstGeom>
          <a:noFill/>
          <a:ln>
            <a:noFill/>
          </a:ln>
        </p:spPr>
      </p:pic>
      <p:pic>
        <p:nvPicPr>
          <p:cNvPr id="1189" name="Google Shape;1189;p182"/>
          <p:cNvPicPr preferRelativeResize="0"/>
          <p:nvPr/>
        </p:nvPicPr>
        <p:blipFill rotWithShape="1">
          <a:blip r:embed="rId5">
            <a:alphaModFix/>
          </a:blip>
          <a:srcRect/>
          <a:stretch/>
        </p:blipFill>
        <p:spPr>
          <a:xfrm>
            <a:off x="3498590" y="1277000"/>
            <a:ext cx="5324007" cy="120016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D358E"/>
        </a:solidFill>
        <a:effectLst/>
      </p:bgPr>
    </p:bg>
    <p:spTree>
      <p:nvGrpSpPr>
        <p:cNvPr id="1" name="Shape 1193"/>
        <p:cNvGrpSpPr/>
        <p:nvPr/>
      </p:nvGrpSpPr>
      <p:grpSpPr>
        <a:xfrm>
          <a:off x="0" y="0"/>
          <a:ext cx="0" cy="0"/>
          <a:chOff x="0" y="0"/>
          <a:chExt cx="0" cy="0"/>
        </a:xfrm>
      </p:grpSpPr>
      <p:sp>
        <p:nvSpPr>
          <p:cNvPr id="1194" name="Google Shape;1194;p18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195" name="Google Shape;1195;p18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D358E"/>
        </a:solidFill>
        <a:effectLst/>
      </p:bgPr>
    </p:bg>
    <p:spTree>
      <p:nvGrpSpPr>
        <p:cNvPr id="1" name="Shape 1288"/>
        <p:cNvGrpSpPr/>
        <p:nvPr/>
      </p:nvGrpSpPr>
      <p:grpSpPr>
        <a:xfrm>
          <a:off x="0" y="0"/>
          <a:ext cx="0" cy="0"/>
          <a:chOff x="0" y="0"/>
          <a:chExt cx="0" cy="0"/>
        </a:xfrm>
      </p:grpSpPr>
      <p:sp>
        <p:nvSpPr>
          <p:cNvPr id="1289" name="Google Shape;1289;p194"/>
          <p:cNvSpPr txBox="1">
            <a:spLocks noGrp="1"/>
          </p:cNvSpPr>
          <p:nvPr>
            <p:ph type="title"/>
          </p:nvPr>
        </p:nvSpPr>
        <p:spPr>
          <a:xfrm>
            <a:off x="457200" y="2143050"/>
            <a:ext cx="8229600" cy="857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400"/>
              <a:buNone/>
            </a:pPr>
            <a:r>
              <a:rPr lang="en-GB" sz="4000">
                <a:solidFill>
                  <a:schemeClr val="lt1"/>
                </a:solidFill>
              </a:rPr>
              <a:t>Workshop Time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Google Shape;1295;p195"/>
          <p:cNvSpPr txBox="1">
            <a:spLocks noGrp="1"/>
          </p:cNvSpPr>
          <p:nvPr>
            <p:ph type="ctrTitle"/>
          </p:nvPr>
        </p:nvSpPr>
        <p:spPr>
          <a:xfrm>
            <a:off x="-123568" y="188158"/>
            <a:ext cx="9006000" cy="609000"/>
          </a:xfrm>
          <a:prstGeom prst="rect">
            <a:avLst/>
          </a:prstGeom>
          <a:solidFill>
            <a:srgbClr val="006C92"/>
          </a:solidFill>
          <a:ln>
            <a:noFill/>
          </a:ln>
        </p:spPr>
        <p:txBody>
          <a:bodyPr spcFirstLastPara="1" wrap="square" lIns="457200" tIns="0" rIns="0" bIns="0" anchor="ctr" anchorCtr="0">
            <a:noAutofit/>
          </a:bodyPr>
          <a:lstStyle/>
          <a:p>
            <a:pPr marL="0" marR="0" lvl="0" indent="0" algn="l" rtl="0">
              <a:lnSpc>
                <a:spcPct val="86666"/>
              </a:lnSpc>
              <a:spcBef>
                <a:spcPts val="0"/>
              </a:spcBef>
              <a:spcAft>
                <a:spcPts val="0"/>
              </a:spcAft>
              <a:buClr>
                <a:schemeClr val="lt1"/>
              </a:buClr>
              <a:buSzPts val="2250"/>
              <a:buFont typeface="Calibri"/>
              <a:buNone/>
            </a:pPr>
            <a:r>
              <a:rPr lang="en-GB" sz="2250" b="1" i="0" u="none" strike="noStrike" cap="none">
                <a:solidFill>
                  <a:schemeClr val="lt1"/>
                </a:solidFill>
                <a:latin typeface="Calibri"/>
                <a:ea typeface="Calibri"/>
                <a:cs typeface="Calibri"/>
                <a:sym typeface="Calibri"/>
              </a:rPr>
              <a:t>Problem Description</a:t>
            </a:r>
            <a:r>
              <a:rPr lang="en-GB"/>
              <a:t>: Teamwork!</a:t>
            </a:r>
            <a:endParaRPr sz="2250" b="1" i="0" u="none" strike="noStrike" cap="none">
              <a:solidFill>
                <a:schemeClr val="lt1"/>
              </a:solidFill>
              <a:latin typeface="Calibri"/>
              <a:ea typeface="Calibri"/>
              <a:cs typeface="Calibri"/>
              <a:sym typeface="Calibri"/>
            </a:endParaRPr>
          </a:p>
        </p:txBody>
      </p:sp>
      <p:sp>
        <p:nvSpPr>
          <p:cNvPr id="1303" name="Google Shape;1303;p195"/>
          <p:cNvSpPr txBox="1">
            <a:spLocks noGrp="1"/>
          </p:cNvSpPr>
          <p:nvPr>
            <p:ph type="body" idx="1"/>
          </p:nvPr>
        </p:nvSpPr>
        <p:spPr>
          <a:xfrm>
            <a:off x="0" y="1011925"/>
            <a:ext cx="8882400" cy="775200"/>
          </a:xfrm>
          <a:prstGeom prst="rect">
            <a:avLst/>
          </a:prstGeom>
          <a:noFill/>
          <a:ln>
            <a:noFill/>
          </a:ln>
        </p:spPr>
        <p:txBody>
          <a:bodyPr spcFirstLastPara="1" wrap="square" lIns="91425" tIns="45700" rIns="91425" bIns="45700" anchor="t" anchorCtr="0">
            <a:noAutofit/>
          </a:bodyPr>
          <a:lstStyle/>
          <a:p>
            <a:pPr marL="0" marR="0" lvl="0" indent="0" algn="l" rtl="0">
              <a:spcBef>
                <a:spcPts val="480"/>
              </a:spcBef>
              <a:spcAft>
                <a:spcPts val="900"/>
              </a:spcAft>
              <a:buClr>
                <a:schemeClr val="dk1"/>
              </a:buClr>
              <a:buSzPts val="2400"/>
              <a:buFont typeface="Arial"/>
              <a:buNone/>
            </a:pPr>
            <a:r>
              <a:rPr lang="en-GB" sz="2300" i="0" u="none" strike="noStrike" cap="none" dirty="0">
                <a:solidFill>
                  <a:schemeClr val="dk1"/>
                </a:solidFill>
              </a:rPr>
              <a:t>Your interdisciplinary science team will quickly review one of these peer-reviewed papers </a:t>
            </a:r>
            <a:endParaRPr sz="2300" i="0" u="none" strike="noStrike" cap="none" dirty="0">
              <a:solidFill>
                <a:schemeClr val="dk1"/>
              </a:solidFill>
            </a:endParaRPr>
          </a:p>
        </p:txBody>
      </p:sp>
      <p:sp>
        <p:nvSpPr>
          <p:cNvPr id="1304" name="Google Shape;1304;p195"/>
          <p:cNvSpPr txBox="1"/>
          <p:nvPr/>
        </p:nvSpPr>
        <p:spPr>
          <a:xfrm>
            <a:off x="2311950" y="1787125"/>
            <a:ext cx="4520100" cy="492412"/>
          </a:xfrm>
          <a:prstGeom prst="rect">
            <a:avLst/>
          </a:prstGeom>
          <a:noFill/>
          <a:ln>
            <a:noFill/>
          </a:ln>
        </p:spPr>
        <p:txBody>
          <a:bodyPr spcFirstLastPara="1" wrap="square" lIns="91425" tIns="91425" rIns="91425" bIns="91425" anchor="t" anchorCtr="0">
            <a:spAutoFit/>
          </a:bodyPr>
          <a:lstStyle/>
          <a:p>
            <a:pPr lvl="0"/>
            <a:r>
              <a:rPr lang="en-GB" sz="2000" dirty="0">
                <a:hlinkClick r:id="rId3"/>
              </a:rPr>
              <a:t>https://bit.ly/3IAXQpw</a:t>
            </a:r>
            <a:endParaRPr sz="2000" b="1" dirty="0">
              <a:solidFill>
                <a:srgbClr val="0C68AC"/>
              </a:solidFill>
              <a:latin typeface="Times"/>
              <a:ea typeface="Times"/>
              <a:cs typeface="Times"/>
              <a:sym typeface="Times"/>
            </a:endParaRPr>
          </a:p>
        </p:txBody>
      </p:sp>
      <p:sp>
        <p:nvSpPr>
          <p:cNvPr id="1306" name="Google Shape;1306;p195"/>
          <p:cNvSpPr txBox="1"/>
          <p:nvPr/>
        </p:nvSpPr>
        <p:spPr>
          <a:xfrm>
            <a:off x="4729688" y="3145125"/>
            <a:ext cx="832200" cy="85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0" b="1" dirty="0">
              <a:solidFill>
                <a:srgbClr val="CC0000"/>
              </a:solidFill>
            </a:endParaRPr>
          </a:p>
        </p:txBody>
      </p:sp>
      <p:sp>
        <p:nvSpPr>
          <p:cNvPr id="1307" name="Google Shape;1307;p195"/>
          <p:cNvSpPr txBox="1"/>
          <p:nvPr/>
        </p:nvSpPr>
        <p:spPr>
          <a:xfrm>
            <a:off x="2772625" y="3425425"/>
            <a:ext cx="832200" cy="85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0" b="1" dirty="0">
              <a:solidFill>
                <a:srgbClr val="CC0000"/>
              </a:solidFill>
            </a:endParaRPr>
          </a:p>
        </p:txBody>
      </p:sp>
      <p:sp>
        <p:nvSpPr>
          <p:cNvPr id="1308" name="Google Shape;1308;p195"/>
          <p:cNvSpPr txBox="1"/>
          <p:nvPr/>
        </p:nvSpPr>
        <p:spPr>
          <a:xfrm>
            <a:off x="1136067" y="4287900"/>
            <a:ext cx="832200" cy="85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0" b="1" dirty="0">
              <a:solidFill>
                <a:srgbClr val="CC0000"/>
              </a:solidFill>
            </a:endParaRPr>
          </a:p>
        </p:txBody>
      </p:sp>
      <p:pic>
        <p:nvPicPr>
          <p:cNvPr id="3" name="Picture 2" descr="A qr code with a white background&#10;&#10;AI-generated content may be incorrect.">
            <a:extLst>
              <a:ext uri="{FF2B5EF4-FFF2-40B4-BE49-F238E27FC236}">
                <a16:creationId xmlns:a16="http://schemas.microsoft.com/office/drawing/2014/main" id="{01F7EBDF-4863-7953-C623-F958FA8E7302}"/>
              </a:ext>
            </a:extLst>
          </p:cNvPr>
          <p:cNvPicPr>
            <a:picLocks noChangeAspect="1"/>
          </p:cNvPicPr>
          <p:nvPr/>
        </p:nvPicPr>
        <p:blipFill>
          <a:blip r:embed="rId4"/>
          <a:stretch>
            <a:fillRect/>
          </a:stretch>
        </p:blipFill>
        <p:spPr>
          <a:xfrm>
            <a:off x="6232416" y="2318296"/>
            <a:ext cx="2561938" cy="2561938"/>
          </a:xfrm>
          <a:prstGeom prst="rect">
            <a:avLst/>
          </a:prstGeom>
        </p:spPr>
      </p:pic>
      <p:pic>
        <p:nvPicPr>
          <p:cNvPr id="5" name="Picture 4" descr="A screenshot of a book&#10;&#10;AI-generated content may be incorrect.">
            <a:extLst>
              <a:ext uri="{FF2B5EF4-FFF2-40B4-BE49-F238E27FC236}">
                <a16:creationId xmlns:a16="http://schemas.microsoft.com/office/drawing/2014/main" id="{41FC0557-8097-890E-A6EC-C4230DE5FA6D}"/>
              </a:ext>
            </a:extLst>
          </p:cNvPr>
          <p:cNvPicPr>
            <a:picLocks noChangeAspect="1"/>
          </p:cNvPicPr>
          <p:nvPr/>
        </p:nvPicPr>
        <p:blipFill>
          <a:blip r:embed="rId5"/>
          <a:stretch>
            <a:fillRect/>
          </a:stretch>
        </p:blipFill>
        <p:spPr>
          <a:xfrm>
            <a:off x="57591" y="2388749"/>
            <a:ext cx="1621799" cy="1278696"/>
          </a:xfrm>
          <a:prstGeom prst="rect">
            <a:avLst/>
          </a:prstGeom>
        </p:spPr>
      </p:pic>
      <p:pic>
        <p:nvPicPr>
          <p:cNvPr id="7" name="Picture 6" descr="A document with text on it&#10;&#10;AI-generated content may be incorrect.">
            <a:extLst>
              <a:ext uri="{FF2B5EF4-FFF2-40B4-BE49-F238E27FC236}">
                <a16:creationId xmlns:a16="http://schemas.microsoft.com/office/drawing/2014/main" id="{62C28FE5-DCBB-E7C5-87D1-20C29B41616F}"/>
              </a:ext>
            </a:extLst>
          </p:cNvPr>
          <p:cNvPicPr>
            <a:picLocks noChangeAspect="1"/>
          </p:cNvPicPr>
          <p:nvPr/>
        </p:nvPicPr>
        <p:blipFill>
          <a:blip r:embed="rId6"/>
          <a:stretch>
            <a:fillRect/>
          </a:stretch>
        </p:blipFill>
        <p:spPr>
          <a:xfrm>
            <a:off x="2349918" y="2388749"/>
            <a:ext cx="1482612" cy="1214544"/>
          </a:xfrm>
          <a:prstGeom prst="rect">
            <a:avLst/>
          </a:prstGeom>
        </p:spPr>
      </p:pic>
      <p:pic>
        <p:nvPicPr>
          <p:cNvPr id="9" name="Picture 8" descr="A screenshot of a news article&#10;&#10;AI-generated content may be incorrect.">
            <a:extLst>
              <a:ext uri="{FF2B5EF4-FFF2-40B4-BE49-F238E27FC236}">
                <a16:creationId xmlns:a16="http://schemas.microsoft.com/office/drawing/2014/main" id="{183171BE-5989-F463-3598-EC8A4033EE82}"/>
              </a:ext>
            </a:extLst>
          </p:cNvPr>
          <p:cNvPicPr>
            <a:picLocks noChangeAspect="1"/>
          </p:cNvPicPr>
          <p:nvPr/>
        </p:nvPicPr>
        <p:blipFill>
          <a:blip r:embed="rId7"/>
          <a:stretch>
            <a:fillRect/>
          </a:stretch>
        </p:blipFill>
        <p:spPr>
          <a:xfrm>
            <a:off x="86169" y="3745991"/>
            <a:ext cx="1600380" cy="1278696"/>
          </a:xfrm>
          <a:prstGeom prst="rect">
            <a:avLst/>
          </a:prstGeom>
        </p:spPr>
      </p:pic>
      <p:pic>
        <p:nvPicPr>
          <p:cNvPr id="11" name="Picture 10" descr="A screenshot of a medical research&#10;&#10;AI-generated content may be incorrect.">
            <a:extLst>
              <a:ext uri="{FF2B5EF4-FFF2-40B4-BE49-F238E27FC236}">
                <a16:creationId xmlns:a16="http://schemas.microsoft.com/office/drawing/2014/main" id="{C10995CF-F999-192D-F37C-1EA07E227793}"/>
              </a:ext>
            </a:extLst>
          </p:cNvPr>
          <p:cNvPicPr>
            <a:picLocks noChangeAspect="1"/>
          </p:cNvPicPr>
          <p:nvPr/>
        </p:nvPicPr>
        <p:blipFill>
          <a:blip r:embed="rId8"/>
          <a:stretch>
            <a:fillRect/>
          </a:stretch>
        </p:blipFill>
        <p:spPr>
          <a:xfrm>
            <a:off x="2311950" y="3745991"/>
            <a:ext cx="1559044" cy="1278696"/>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196"/>
          <p:cNvSpPr txBox="1">
            <a:spLocks noGrp="1"/>
          </p:cNvSpPr>
          <p:nvPr>
            <p:ph type="ctrTitle"/>
          </p:nvPr>
        </p:nvSpPr>
        <p:spPr>
          <a:xfrm>
            <a:off x="-123568" y="188158"/>
            <a:ext cx="9006000" cy="609000"/>
          </a:xfrm>
          <a:prstGeom prst="rect">
            <a:avLst/>
          </a:prstGeom>
          <a:solidFill>
            <a:srgbClr val="006C92"/>
          </a:solidFill>
          <a:ln>
            <a:noFill/>
          </a:ln>
        </p:spPr>
        <p:txBody>
          <a:bodyPr spcFirstLastPara="1" wrap="square" lIns="457200" tIns="0" rIns="0" bIns="0" anchor="ctr" anchorCtr="0">
            <a:noAutofit/>
          </a:bodyPr>
          <a:lstStyle/>
          <a:p>
            <a:pPr marL="0" marR="0" lvl="0" indent="0" algn="l" rtl="0">
              <a:lnSpc>
                <a:spcPct val="86666"/>
              </a:lnSpc>
              <a:spcBef>
                <a:spcPts val="0"/>
              </a:spcBef>
              <a:spcAft>
                <a:spcPts val="0"/>
              </a:spcAft>
              <a:buClr>
                <a:schemeClr val="lt1"/>
              </a:buClr>
              <a:buSzPts val="2250"/>
              <a:buFont typeface="Calibri"/>
              <a:buNone/>
            </a:pPr>
            <a:r>
              <a:rPr lang="en-GB" sz="2250" b="1" i="0" u="none" strike="noStrike" cap="none">
                <a:solidFill>
                  <a:schemeClr val="lt1"/>
                </a:solidFill>
                <a:latin typeface="Calibri"/>
                <a:ea typeface="Calibri"/>
                <a:cs typeface="Calibri"/>
                <a:sym typeface="Calibri"/>
              </a:rPr>
              <a:t>Problem Description</a:t>
            </a:r>
            <a:endParaRPr sz="2250" b="1" i="0" u="none" strike="noStrike" cap="none">
              <a:solidFill>
                <a:schemeClr val="lt1"/>
              </a:solidFill>
              <a:latin typeface="Calibri"/>
              <a:ea typeface="Calibri"/>
              <a:cs typeface="Calibri"/>
              <a:sym typeface="Calibri"/>
            </a:endParaRPr>
          </a:p>
        </p:txBody>
      </p:sp>
      <p:sp>
        <p:nvSpPr>
          <p:cNvPr id="1315" name="Google Shape;1315;p196"/>
          <p:cNvSpPr txBox="1">
            <a:spLocks noGrp="1"/>
          </p:cNvSpPr>
          <p:nvPr>
            <p:ph type="body" idx="1"/>
          </p:nvPr>
        </p:nvSpPr>
        <p:spPr>
          <a:xfrm>
            <a:off x="206275" y="1307600"/>
            <a:ext cx="8676000" cy="3836100"/>
          </a:xfrm>
          <a:prstGeom prst="rect">
            <a:avLst/>
          </a:prstGeom>
          <a:noFill/>
          <a:ln>
            <a:noFill/>
          </a:ln>
        </p:spPr>
        <p:txBody>
          <a:bodyPr spcFirstLastPara="1" wrap="square" lIns="91425" tIns="45700" rIns="91425" bIns="45700" anchor="t" anchorCtr="0">
            <a:noAutofit/>
          </a:bodyPr>
          <a:lstStyle/>
          <a:p>
            <a:pPr marL="192845" marR="0" lvl="0" indent="-192845" algn="l" rtl="0">
              <a:spcBef>
                <a:spcPts val="0"/>
              </a:spcBef>
              <a:spcAft>
                <a:spcPts val="0"/>
              </a:spcAft>
              <a:buClr>
                <a:srgbClr val="006794"/>
              </a:buClr>
              <a:buSzPts val="1800"/>
              <a:buFont typeface="Arial"/>
              <a:buChar char="•"/>
            </a:pPr>
            <a:r>
              <a:rPr lang="en-GB" sz="1800" b="0" i="0" u="none" strike="noStrike" cap="none">
                <a:solidFill>
                  <a:srgbClr val="006794"/>
                </a:solidFill>
                <a:latin typeface="Calibri"/>
                <a:ea typeface="Calibri"/>
                <a:cs typeface="Calibri"/>
                <a:sym typeface="Calibri"/>
              </a:rPr>
              <a:t>Your group has decided to try to replicate the results from the research described in the paper</a:t>
            </a:r>
            <a:endParaRPr>
              <a:solidFill>
                <a:srgbClr val="006794"/>
              </a:solidFill>
            </a:endParaRPr>
          </a:p>
          <a:p>
            <a:pPr marL="192845" marR="0" lvl="0" indent="-192845" algn="l" rtl="0">
              <a:spcBef>
                <a:spcPts val="360"/>
              </a:spcBef>
              <a:spcAft>
                <a:spcPts val="0"/>
              </a:spcAft>
              <a:buClr>
                <a:srgbClr val="006794"/>
              </a:buClr>
              <a:buSzPts val="1800"/>
              <a:buFont typeface="Arial"/>
              <a:buChar char="•"/>
            </a:pPr>
            <a:r>
              <a:rPr lang="en-GB" sz="1800" b="0" i="0" u="none" strike="noStrike" cap="none">
                <a:solidFill>
                  <a:srgbClr val="006794"/>
                </a:solidFill>
                <a:latin typeface="Calibri"/>
                <a:ea typeface="Calibri"/>
                <a:cs typeface="Calibri"/>
                <a:sym typeface="Calibri"/>
              </a:rPr>
              <a:t>Your assignment is as follows:</a:t>
            </a:r>
            <a:endParaRPr sz="1800" b="0" i="0" u="none" strike="noStrike" cap="none">
              <a:solidFill>
                <a:srgbClr val="006794"/>
              </a:solidFill>
              <a:latin typeface="Calibri"/>
              <a:ea typeface="Calibri"/>
              <a:cs typeface="Calibri"/>
              <a:sym typeface="Calibri"/>
            </a:endParaRPr>
          </a:p>
          <a:p>
            <a:pPr marL="567886" marR="0" lvl="1" indent="-342900" algn="l" rtl="0">
              <a:spcBef>
                <a:spcPts val="360"/>
              </a:spcBef>
              <a:spcAft>
                <a:spcPts val="0"/>
              </a:spcAft>
              <a:buClr>
                <a:srgbClr val="006794"/>
              </a:buClr>
              <a:buSzPts val="1800"/>
              <a:buFont typeface="Arial"/>
              <a:buAutoNum type="arabicPeriod"/>
            </a:pPr>
            <a:r>
              <a:rPr lang="en-GB" sz="1800" b="0" i="0" u="none" strike="noStrike" cap="none">
                <a:solidFill>
                  <a:srgbClr val="006794"/>
                </a:solidFill>
                <a:latin typeface="Calibri"/>
                <a:ea typeface="Calibri"/>
                <a:cs typeface="Calibri"/>
                <a:sym typeface="Calibri"/>
              </a:rPr>
              <a:t>Scan the paper, look for clues as to where the data used in this research might reside</a:t>
            </a:r>
            <a:endParaRPr>
              <a:solidFill>
                <a:srgbClr val="006794"/>
              </a:solidFill>
            </a:endParaRPr>
          </a:p>
          <a:p>
            <a:pPr marL="567886" marR="0" lvl="1" indent="-342900" algn="l" rtl="0">
              <a:spcBef>
                <a:spcPts val="360"/>
              </a:spcBef>
              <a:spcAft>
                <a:spcPts val="0"/>
              </a:spcAft>
              <a:buClr>
                <a:srgbClr val="006794"/>
              </a:buClr>
              <a:buSzPts val="1800"/>
              <a:buFont typeface="Arial"/>
              <a:buAutoNum type="arabicPeriod"/>
            </a:pPr>
            <a:r>
              <a:rPr lang="en-GB" sz="1800" b="0" i="0" u="none" strike="noStrike" cap="none">
                <a:solidFill>
                  <a:srgbClr val="006794"/>
                </a:solidFill>
                <a:latin typeface="Calibri"/>
                <a:ea typeface="Calibri"/>
                <a:cs typeface="Calibri"/>
                <a:sym typeface="Calibri"/>
              </a:rPr>
              <a:t>Find and </a:t>
            </a:r>
            <a:r>
              <a:rPr lang="en-GB" sz="1800" b="0" i="1" u="sng" strike="noStrike" cap="none">
                <a:solidFill>
                  <a:srgbClr val="006794"/>
                </a:solidFill>
                <a:latin typeface="Calibri"/>
                <a:ea typeface="Calibri"/>
                <a:cs typeface="Calibri"/>
                <a:sym typeface="Calibri"/>
              </a:rPr>
              <a:t>try</a:t>
            </a:r>
            <a:r>
              <a:rPr lang="en-GB" sz="1800" b="0" i="0" u="none" strike="noStrike" cap="none">
                <a:solidFill>
                  <a:srgbClr val="006794"/>
                </a:solidFill>
                <a:latin typeface="Calibri"/>
                <a:ea typeface="Calibri"/>
                <a:cs typeface="Calibri"/>
                <a:sym typeface="Calibri"/>
              </a:rPr>
              <a:t> to download those data</a:t>
            </a:r>
            <a:endParaRPr>
              <a:solidFill>
                <a:srgbClr val="006794"/>
              </a:solidFill>
            </a:endParaRPr>
          </a:p>
          <a:p>
            <a:pPr marL="0" marR="0" lvl="0" indent="0" algn="l" rtl="0">
              <a:spcBef>
                <a:spcPts val="360"/>
              </a:spcBef>
              <a:spcAft>
                <a:spcPts val="0"/>
              </a:spcAft>
              <a:buNone/>
            </a:pPr>
            <a:endParaRPr>
              <a:solidFill>
                <a:srgbClr val="006794"/>
              </a:solidFill>
            </a:endParaRPr>
          </a:p>
          <a:p>
            <a:pPr marL="567886" marR="0" lvl="1" indent="-342900" algn="l" rtl="0">
              <a:spcBef>
                <a:spcPts val="360"/>
              </a:spcBef>
              <a:spcAft>
                <a:spcPts val="0"/>
              </a:spcAft>
              <a:buClr>
                <a:srgbClr val="006794"/>
              </a:buClr>
              <a:buSzPts val="1800"/>
              <a:buFont typeface="Arial"/>
              <a:buAutoNum type="arabicPeriod"/>
            </a:pPr>
            <a:r>
              <a:rPr lang="en-GB" sz="1800" b="1" i="0" u="none" strike="noStrike" cap="none">
                <a:solidFill>
                  <a:srgbClr val="006794"/>
                </a:solidFill>
                <a:latin typeface="Calibri"/>
                <a:ea typeface="Calibri"/>
                <a:cs typeface="Calibri"/>
                <a:sym typeface="Calibri"/>
              </a:rPr>
              <a:t>Be mindful throughout of what makes the data easy/hard to:</a:t>
            </a:r>
            <a:endParaRPr>
              <a:solidFill>
                <a:srgbClr val="006794"/>
              </a:solidFill>
            </a:endParaRPr>
          </a:p>
          <a:p>
            <a:pPr marL="825016" marR="0" lvl="2" indent="-342900" algn="l" rtl="0">
              <a:spcBef>
                <a:spcPts val="360"/>
              </a:spcBef>
              <a:spcAft>
                <a:spcPts val="0"/>
              </a:spcAft>
              <a:buClr>
                <a:srgbClr val="006794"/>
              </a:buClr>
              <a:buSzPts val="1800"/>
              <a:buFont typeface="Arial"/>
              <a:buChar char="•"/>
            </a:pPr>
            <a:r>
              <a:rPr lang="en-GB" sz="1800" b="0" i="0" u="none" strike="noStrike" cap="none">
                <a:solidFill>
                  <a:srgbClr val="006794"/>
                </a:solidFill>
                <a:latin typeface="Calibri"/>
                <a:ea typeface="Calibri"/>
                <a:cs typeface="Calibri"/>
                <a:sym typeface="Calibri"/>
              </a:rPr>
              <a:t>Locate</a:t>
            </a:r>
            <a:endParaRPr>
              <a:solidFill>
                <a:srgbClr val="006794"/>
              </a:solidFill>
            </a:endParaRPr>
          </a:p>
          <a:p>
            <a:pPr marL="825016" marR="0" lvl="2" indent="-342900" algn="l" rtl="0">
              <a:spcBef>
                <a:spcPts val="360"/>
              </a:spcBef>
              <a:spcAft>
                <a:spcPts val="0"/>
              </a:spcAft>
              <a:buClr>
                <a:srgbClr val="006794"/>
              </a:buClr>
              <a:buSzPts val="1800"/>
              <a:buFont typeface="Arial"/>
              <a:buChar char="•"/>
            </a:pPr>
            <a:r>
              <a:rPr lang="en-GB" sz="1800" b="0" i="0" u="none" strike="noStrike" cap="none">
                <a:solidFill>
                  <a:srgbClr val="006794"/>
                </a:solidFill>
                <a:latin typeface="Calibri"/>
                <a:ea typeface="Calibri"/>
                <a:cs typeface="Calibri"/>
                <a:sym typeface="Calibri"/>
              </a:rPr>
              <a:t>Download</a:t>
            </a:r>
            <a:endParaRPr>
              <a:solidFill>
                <a:srgbClr val="006794"/>
              </a:solidFill>
            </a:endParaRPr>
          </a:p>
          <a:p>
            <a:pPr marL="825016" marR="0" lvl="2" indent="-342900" algn="l" rtl="0">
              <a:spcBef>
                <a:spcPts val="360"/>
              </a:spcBef>
              <a:spcAft>
                <a:spcPts val="0"/>
              </a:spcAft>
              <a:buClr>
                <a:srgbClr val="006794"/>
              </a:buClr>
              <a:buSzPts val="1800"/>
              <a:buFont typeface="Arial"/>
              <a:buChar char="•"/>
            </a:pPr>
            <a:r>
              <a:rPr lang="en-GB" sz="1800" b="0" i="0" u="none" strike="noStrike" cap="none">
                <a:solidFill>
                  <a:srgbClr val="006794"/>
                </a:solidFill>
                <a:latin typeface="Calibri"/>
                <a:ea typeface="Calibri"/>
                <a:cs typeface="Calibri"/>
                <a:sym typeface="Calibri"/>
              </a:rPr>
              <a:t>READ/UNDERSTAND (possibly with other data)</a:t>
            </a:r>
            <a:br>
              <a:rPr lang="en-GB" sz="1800" b="0" i="0" u="none" strike="noStrike" cap="none">
                <a:solidFill>
                  <a:srgbClr val="006794"/>
                </a:solidFill>
                <a:latin typeface="Calibri"/>
                <a:ea typeface="Calibri"/>
                <a:cs typeface="Calibri"/>
                <a:sym typeface="Calibri"/>
              </a:rPr>
            </a:br>
            <a:endParaRPr sz="1800" b="1" i="0" u="none" strike="noStrike" cap="none">
              <a:solidFill>
                <a:srgbClr val="006794"/>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30"/>
        <p:cNvGrpSpPr/>
        <p:nvPr/>
      </p:nvGrpSpPr>
      <p:grpSpPr>
        <a:xfrm>
          <a:off x="0" y="0"/>
          <a:ext cx="0" cy="0"/>
          <a:chOff x="0" y="0"/>
          <a:chExt cx="0" cy="0"/>
        </a:xfrm>
      </p:grpSpPr>
      <p:sp>
        <p:nvSpPr>
          <p:cNvPr id="1331" name="Google Shape;1331;p198"/>
          <p:cNvSpPr txBox="1">
            <a:spLocks noGrp="1"/>
          </p:cNvSpPr>
          <p:nvPr>
            <p:ph type="ctrTitle"/>
          </p:nvPr>
        </p:nvSpPr>
        <p:spPr>
          <a:xfrm>
            <a:off x="-123568" y="188158"/>
            <a:ext cx="9006000" cy="609000"/>
          </a:xfrm>
          <a:prstGeom prst="rect">
            <a:avLst/>
          </a:prstGeom>
          <a:solidFill>
            <a:srgbClr val="006C92"/>
          </a:solidFill>
          <a:ln>
            <a:noFill/>
          </a:ln>
        </p:spPr>
        <p:txBody>
          <a:bodyPr spcFirstLastPara="1" wrap="square" lIns="457200" tIns="0" rIns="0" bIns="0" anchor="ctr" anchorCtr="0">
            <a:noAutofit/>
          </a:bodyPr>
          <a:lstStyle/>
          <a:p>
            <a:pPr marL="0" marR="0" lvl="0" indent="0" algn="l" rtl="0">
              <a:lnSpc>
                <a:spcPct val="86666"/>
              </a:lnSpc>
              <a:spcBef>
                <a:spcPts val="0"/>
              </a:spcBef>
              <a:spcAft>
                <a:spcPts val="0"/>
              </a:spcAft>
              <a:buClr>
                <a:schemeClr val="lt1"/>
              </a:buClr>
              <a:buSzPts val="2250"/>
              <a:buFont typeface="Calibri"/>
              <a:buNone/>
            </a:pPr>
            <a:r>
              <a:rPr lang="en-GB"/>
              <a:t>Your Workspace</a:t>
            </a:r>
            <a:endParaRPr sz="2250" b="1" i="0" u="none" strike="noStrike" cap="none">
              <a:solidFill>
                <a:schemeClr val="lt1"/>
              </a:solidFill>
              <a:latin typeface="Calibri"/>
              <a:ea typeface="Calibri"/>
              <a:cs typeface="Calibri"/>
              <a:sym typeface="Calibri"/>
            </a:endParaRPr>
          </a:p>
        </p:txBody>
      </p:sp>
      <p:sp>
        <p:nvSpPr>
          <p:cNvPr id="1332" name="Google Shape;1332;p198"/>
          <p:cNvSpPr txBox="1">
            <a:spLocks noGrp="1"/>
          </p:cNvSpPr>
          <p:nvPr>
            <p:ph type="body" idx="1"/>
          </p:nvPr>
        </p:nvSpPr>
        <p:spPr>
          <a:xfrm>
            <a:off x="206272" y="800500"/>
            <a:ext cx="8676000" cy="4343100"/>
          </a:xfrm>
          <a:prstGeom prst="rect">
            <a:avLst/>
          </a:prstGeom>
          <a:noFill/>
          <a:ln>
            <a:noFill/>
          </a:ln>
        </p:spPr>
        <p:txBody>
          <a:bodyPr spcFirstLastPara="1" wrap="square" lIns="91425" tIns="45700" rIns="91425" bIns="45700" anchor="t" anchorCtr="0">
            <a:noAutofit/>
          </a:bodyPr>
          <a:lstStyle/>
          <a:p>
            <a:pPr marL="0" marR="0" lvl="0" indent="0" algn="l" rtl="0">
              <a:spcBef>
                <a:spcPts val="480"/>
              </a:spcBef>
              <a:spcAft>
                <a:spcPts val="0"/>
              </a:spcAft>
              <a:buClr>
                <a:schemeClr val="dk1"/>
              </a:buClr>
              <a:buSzPts val="2400"/>
              <a:buFont typeface="Arial"/>
              <a:buNone/>
            </a:pPr>
            <a:r>
              <a:rPr lang="en-GB" sz="2400" b="1" i="0" u="none" strike="noStrike" cap="none" dirty="0">
                <a:solidFill>
                  <a:srgbClr val="006794"/>
                </a:solidFill>
                <a:latin typeface="Calibri"/>
                <a:ea typeface="Calibri"/>
                <a:cs typeface="Calibri"/>
                <a:sym typeface="Calibri"/>
              </a:rPr>
              <a:t>Use the provided template 1-2 slides on what you found, and be prepared to discuss your findings in </a:t>
            </a:r>
            <a:r>
              <a:rPr lang="en-GB" sz="2400" b="1" dirty="0">
                <a:solidFill>
                  <a:srgbClr val="006794"/>
                </a:solidFill>
              </a:rPr>
              <a:t>about 12 minutes</a:t>
            </a:r>
            <a:r>
              <a:rPr lang="en-GB" sz="2400" b="1" i="0" u="none" strike="noStrike" cap="none" dirty="0">
                <a:solidFill>
                  <a:srgbClr val="006794"/>
                </a:solidFill>
                <a:latin typeface="Calibri"/>
                <a:ea typeface="Calibri"/>
                <a:cs typeface="Calibri"/>
                <a:sym typeface="Calibri"/>
              </a:rPr>
              <a:t>. You can decide on a presenter any time between now and when you present</a:t>
            </a:r>
            <a:r>
              <a:rPr lang="en-GB" sz="2400" b="1" dirty="0">
                <a:solidFill>
                  <a:srgbClr val="006794"/>
                </a:solidFill>
              </a:rPr>
              <a:t>.</a:t>
            </a:r>
            <a:endParaRPr sz="1800" b="0" i="0" u="none" strike="noStrike" cap="none" dirty="0">
              <a:solidFill>
                <a:schemeClr val="dk1"/>
              </a:solidFill>
              <a:latin typeface="Calibri"/>
              <a:ea typeface="Calibri"/>
              <a:cs typeface="Calibri"/>
              <a:sym typeface="Calibri"/>
            </a:endParaRPr>
          </a:p>
          <a:p>
            <a:pPr marL="0" lvl="0" indent="0" algn="ctr">
              <a:lnSpc>
                <a:spcPct val="100000"/>
              </a:lnSpc>
              <a:spcBef>
                <a:spcPts val="0"/>
              </a:spcBef>
            </a:pPr>
            <a:r>
              <a:rPr lang="en-GB" sz="2600" b="1" dirty="0">
                <a:solidFill>
                  <a:srgbClr val="0C68AC"/>
                </a:solidFill>
                <a:latin typeface="Times"/>
                <a:ea typeface="Times"/>
                <a:cs typeface="Times"/>
                <a:sym typeface="Times"/>
              </a:rPr>
              <a:t>https://</a:t>
            </a:r>
            <a:r>
              <a:rPr lang="en-GB" sz="2600" b="1" dirty="0" err="1">
                <a:solidFill>
                  <a:srgbClr val="0C68AC"/>
                </a:solidFill>
                <a:latin typeface="Times"/>
                <a:ea typeface="Times"/>
                <a:cs typeface="Times"/>
                <a:sym typeface="Times"/>
              </a:rPr>
              <a:t>bit.ly</a:t>
            </a:r>
            <a:r>
              <a:rPr lang="en-GB" sz="2600" b="1" dirty="0">
                <a:solidFill>
                  <a:srgbClr val="0C68AC"/>
                </a:solidFill>
                <a:latin typeface="Times"/>
                <a:ea typeface="Times"/>
                <a:cs typeface="Times"/>
                <a:sym typeface="Times"/>
              </a:rPr>
              <a:t>/Leuven_2025_RDM_Papers</a:t>
            </a:r>
            <a:endParaRPr sz="2600" b="1" dirty="0">
              <a:solidFill>
                <a:srgbClr val="0C68AC"/>
              </a:solidFill>
              <a:latin typeface="Times"/>
              <a:ea typeface="Times"/>
              <a:cs typeface="Times"/>
              <a:sym typeface="Times"/>
            </a:endParaRPr>
          </a:p>
          <a:p>
            <a:pPr marL="0" lvl="0" indent="0" algn="ctr" rtl="0">
              <a:lnSpc>
                <a:spcPct val="115000"/>
              </a:lnSpc>
              <a:spcBef>
                <a:spcPts val="0"/>
              </a:spcBef>
              <a:spcAft>
                <a:spcPts val="1200"/>
              </a:spcAft>
              <a:buNone/>
            </a:pPr>
            <a:endParaRPr sz="2600" b="1" dirty="0">
              <a:solidFill>
                <a:srgbClr val="990000"/>
              </a:solidFill>
              <a:highlight>
                <a:srgbClr val="FFF2CC"/>
              </a:highlight>
              <a:latin typeface="Times New Roman"/>
              <a:ea typeface="Times New Roman"/>
              <a:cs typeface="Times New Roman"/>
              <a:sym typeface="Times New Roman"/>
            </a:endParaRPr>
          </a:p>
        </p:txBody>
      </p:sp>
      <p:pic>
        <p:nvPicPr>
          <p:cNvPr id="3" name="Picture 2" descr="A qr code on a white background&#10;&#10;AI-generated content may be incorrect.">
            <a:extLst>
              <a:ext uri="{FF2B5EF4-FFF2-40B4-BE49-F238E27FC236}">
                <a16:creationId xmlns:a16="http://schemas.microsoft.com/office/drawing/2014/main" id="{E8F7FBEE-1931-B369-0DB0-4B815DB926EE}"/>
              </a:ext>
            </a:extLst>
          </p:cNvPr>
          <p:cNvPicPr>
            <a:picLocks noChangeAspect="1"/>
          </p:cNvPicPr>
          <p:nvPr/>
        </p:nvPicPr>
        <p:blipFill>
          <a:blip r:embed="rId3"/>
          <a:stretch>
            <a:fillRect/>
          </a:stretch>
        </p:blipFill>
        <p:spPr>
          <a:xfrm>
            <a:off x="3169092" y="2751151"/>
            <a:ext cx="2265128" cy="2265128"/>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38"/>
        <p:cNvGrpSpPr/>
        <p:nvPr/>
      </p:nvGrpSpPr>
      <p:grpSpPr>
        <a:xfrm>
          <a:off x="0" y="0"/>
          <a:ext cx="0" cy="0"/>
          <a:chOff x="0" y="0"/>
          <a:chExt cx="0" cy="0"/>
        </a:xfrm>
      </p:grpSpPr>
      <p:sp>
        <p:nvSpPr>
          <p:cNvPr id="1339" name="Google Shape;1339;p199"/>
          <p:cNvSpPr txBox="1">
            <a:spLocks noGrp="1"/>
          </p:cNvSpPr>
          <p:nvPr>
            <p:ph type="ctrTitle"/>
          </p:nvPr>
        </p:nvSpPr>
        <p:spPr>
          <a:xfrm>
            <a:off x="-123568" y="188158"/>
            <a:ext cx="9006000" cy="609000"/>
          </a:xfrm>
          <a:prstGeom prst="rect">
            <a:avLst/>
          </a:prstGeom>
          <a:solidFill>
            <a:srgbClr val="006C92"/>
          </a:solidFill>
          <a:ln>
            <a:noFill/>
          </a:ln>
        </p:spPr>
        <p:txBody>
          <a:bodyPr spcFirstLastPara="1" wrap="square" lIns="457200" tIns="0" rIns="0" bIns="0" anchor="ctr" anchorCtr="0">
            <a:noAutofit/>
          </a:bodyPr>
          <a:lstStyle/>
          <a:p>
            <a:pPr marL="0" marR="0" lvl="0" indent="0" algn="l" rtl="0">
              <a:lnSpc>
                <a:spcPct val="86666"/>
              </a:lnSpc>
              <a:spcBef>
                <a:spcPts val="0"/>
              </a:spcBef>
              <a:spcAft>
                <a:spcPts val="0"/>
              </a:spcAft>
              <a:buClr>
                <a:schemeClr val="lt1"/>
              </a:buClr>
              <a:buSzPts val="2250"/>
              <a:buFont typeface="Calibri"/>
              <a:buNone/>
            </a:pPr>
            <a:r>
              <a:rPr lang="en-GB"/>
              <a:t>Template: Your Team’s Research Data Assessment Report</a:t>
            </a:r>
            <a:endParaRPr sz="2250" b="1" i="0" u="none" strike="noStrike" cap="none">
              <a:solidFill>
                <a:schemeClr val="lt1"/>
              </a:solidFill>
              <a:latin typeface="Calibri"/>
              <a:ea typeface="Calibri"/>
              <a:cs typeface="Calibri"/>
              <a:sym typeface="Calibri"/>
            </a:endParaRPr>
          </a:p>
        </p:txBody>
      </p:sp>
      <p:sp>
        <p:nvSpPr>
          <p:cNvPr id="1340" name="Google Shape;1340;p199"/>
          <p:cNvSpPr txBox="1">
            <a:spLocks noGrp="1"/>
          </p:cNvSpPr>
          <p:nvPr>
            <p:ph type="body" idx="1"/>
          </p:nvPr>
        </p:nvSpPr>
        <p:spPr>
          <a:xfrm>
            <a:off x="206272" y="800500"/>
            <a:ext cx="8676000" cy="4343100"/>
          </a:xfrm>
          <a:prstGeom prst="rect">
            <a:avLst/>
          </a:prstGeom>
          <a:noFill/>
          <a:ln>
            <a:noFill/>
          </a:ln>
        </p:spPr>
        <p:txBody>
          <a:bodyPr spcFirstLastPara="1" wrap="square" lIns="91425" tIns="45700" rIns="91425" bIns="45700" anchor="t" anchorCtr="0">
            <a:noAutofit/>
          </a:bodyPr>
          <a:lstStyle/>
          <a:p>
            <a:pPr marL="457200" marR="0" lvl="0" indent="-330200" algn="l" rtl="0">
              <a:lnSpc>
                <a:spcPct val="150000"/>
              </a:lnSpc>
              <a:spcBef>
                <a:spcPts val="480"/>
              </a:spcBef>
              <a:spcAft>
                <a:spcPts val="0"/>
              </a:spcAft>
              <a:buClr>
                <a:srgbClr val="980000"/>
              </a:buClr>
              <a:buSzPts val="1600"/>
              <a:buFont typeface="Calibri"/>
              <a:buChar char="●"/>
            </a:pPr>
            <a:r>
              <a:rPr lang="en-GB" sz="1600" b="1">
                <a:solidFill>
                  <a:srgbClr val="980000"/>
                </a:solidFill>
              </a:rPr>
              <a:t>Our Team consisted of …</a:t>
            </a:r>
            <a:endParaRPr sz="1600" b="1">
              <a:solidFill>
                <a:srgbClr val="980000"/>
              </a:solidFill>
            </a:endParaRPr>
          </a:p>
          <a:p>
            <a:pPr marL="914400" marR="0" lvl="1" indent="-330200" algn="l" rtl="0">
              <a:lnSpc>
                <a:spcPct val="150000"/>
              </a:lnSpc>
              <a:spcBef>
                <a:spcPts val="0"/>
              </a:spcBef>
              <a:spcAft>
                <a:spcPts val="0"/>
              </a:spcAft>
              <a:buClr>
                <a:schemeClr val="dk1"/>
              </a:buClr>
              <a:buSzPts val="1600"/>
              <a:buFont typeface="Calibri"/>
              <a:buChar char="○"/>
            </a:pPr>
            <a:r>
              <a:rPr lang="en-GB" sz="1600">
                <a:solidFill>
                  <a:schemeClr val="dk1"/>
                </a:solidFill>
              </a:rPr>
              <a:t>Name 1  …. Name N</a:t>
            </a:r>
            <a:endParaRPr sz="1600">
              <a:solidFill>
                <a:schemeClr val="dk1"/>
              </a:solidFill>
            </a:endParaRPr>
          </a:p>
          <a:p>
            <a:pPr marL="457200" marR="0" lvl="0" indent="-330200" algn="l" rtl="0">
              <a:lnSpc>
                <a:spcPct val="150000"/>
              </a:lnSpc>
              <a:spcBef>
                <a:spcPts val="0"/>
              </a:spcBef>
              <a:spcAft>
                <a:spcPts val="0"/>
              </a:spcAft>
              <a:buClr>
                <a:srgbClr val="980000"/>
              </a:buClr>
              <a:buSzPts val="1600"/>
              <a:buFont typeface="Calibri"/>
              <a:buChar char="●"/>
            </a:pPr>
            <a:r>
              <a:rPr lang="en-GB" sz="1600" b="1">
                <a:solidFill>
                  <a:srgbClr val="980000"/>
                </a:solidFill>
              </a:rPr>
              <a:t>Persistent Identifier for the data </a:t>
            </a:r>
            <a:endParaRPr sz="1600" b="1">
              <a:solidFill>
                <a:srgbClr val="980000"/>
              </a:solidFill>
            </a:endParaRPr>
          </a:p>
          <a:p>
            <a:pPr marL="914400" marR="0" lvl="1" indent="-330200" algn="l" rtl="0">
              <a:lnSpc>
                <a:spcPct val="150000"/>
              </a:lnSpc>
              <a:spcBef>
                <a:spcPts val="0"/>
              </a:spcBef>
              <a:spcAft>
                <a:spcPts val="0"/>
              </a:spcAft>
              <a:buClr>
                <a:schemeClr val="dk1"/>
              </a:buClr>
              <a:buSzPts val="1600"/>
              <a:buFont typeface="Calibri"/>
              <a:buChar char="○"/>
            </a:pPr>
            <a:r>
              <a:rPr lang="en-GB" sz="1600">
                <a:solidFill>
                  <a:schemeClr val="dk1"/>
                </a:solidFill>
              </a:rPr>
              <a:t>PID</a:t>
            </a:r>
            <a:endParaRPr sz="1600">
              <a:solidFill>
                <a:schemeClr val="dk1"/>
              </a:solidFill>
            </a:endParaRPr>
          </a:p>
          <a:p>
            <a:pPr marL="457200" marR="0" lvl="0" indent="-330200" algn="l" rtl="0">
              <a:lnSpc>
                <a:spcPct val="150000"/>
              </a:lnSpc>
              <a:spcBef>
                <a:spcPts val="0"/>
              </a:spcBef>
              <a:spcAft>
                <a:spcPts val="0"/>
              </a:spcAft>
              <a:buClr>
                <a:srgbClr val="980000"/>
              </a:buClr>
              <a:buSzPts val="1600"/>
              <a:buFont typeface="Calibri"/>
              <a:buChar char="●"/>
            </a:pPr>
            <a:r>
              <a:rPr lang="en-GB" sz="1600" b="1">
                <a:solidFill>
                  <a:srgbClr val="980000"/>
                </a:solidFill>
              </a:rPr>
              <a:t>We found the data we were looking for here:</a:t>
            </a:r>
            <a:endParaRPr sz="1600" b="1">
              <a:solidFill>
                <a:srgbClr val="980000"/>
              </a:solidFill>
            </a:endParaRPr>
          </a:p>
          <a:p>
            <a:pPr marL="914400" marR="0" lvl="1" indent="-330200" algn="l" rtl="0">
              <a:lnSpc>
                <a:spcPct val="150000"/>
              </a:lnSpc>
              <a:spcBef>
                <a:spcPts val="0"/>
              </a:spcBef>
              <a:spcAft>
                <a:spcPts val="0"/>
              </a:spcAft>
              <a:buClr>
                <a:schemeClr val="dk1"/>
              </a:buClr>
              <a:buSzPts val="1600"/>
              <a:buChar char="○"/>
            </a:pPr>
            <a:r>
              <a:rPr lang="en-GB" sz="1600">
                <a:solidFill>
                  <a:schemeClr val="dk1"/>
                </a:solidFill>
              </a:rPr>
              <a:t>Name of repository / data center and URL</a:t>
            </a:r>
            <a:endParaRPr sz="1600">
              <a:solidFill>
                <a:schemeClr val="dk1"/>
              </a:solidFill>
            </a:endParaRPr>
          </a:p>
          <a:p>
            <a:pPr marL="457200" marR="0" lvl="0" indent="-330200" algn="l" rtl="0">
              <a:lnSpc>
                <a:spcPct val="150000"/>
              </a:lnSpc>
              <a:spcBef>
                <a:spcPts val="0"/>
              </a:spcBef>
              <a:spcAft>
                <a:spcPts val="0"/>
              </a:spcAft>
              <a:buClr>
                <a:srgbClr val="980000"/>
              </a:buClr>
              <a:buSzPts val="1600"/>
              <a:buChar char="●"/>
            </a:pPr>
            <a:r>
              <a:rPr lang="en-GB" sz="1600" b="1">
                <a:solidFill>
                  <a:srgbClr val="980000"/>
                </a:solidFill>
              </a:rPr>
              <a:t>The data was discoverable/accessible </a:t>
            </a:r>
            <a:endParaRPr sz="1600" b="1">
              <a:solidFill>
                <a:srgbClr val="980000"/>
              </a:solidFill>
            </a:endParaRPr>
          </a:p>
          <a:p>
            <a:pPr marL="914400" marR="0" lvl="1" indent="-330200" algn="l" rtl="0">
              <a:lnSpc>
                <a:spcPct val="150000"/>
              </a:lnSpc>
              <a:spcBef>
                <a:spcPts val="0"/>
              </a:spcBef>
              <a:spcAft>
                <a:spcPts val="0"/>
              </a:spcAft>
              <a:buClr>
                <a:schemeClr val="dk1"/>
              </a:buClr>
              <a:buSzPts val="1600"/>
              <a:buChar char="○"/>
            </a:pPr>
            <a:r>
              <a:rPr lang="en-GB" sz="1600">
                <a:solidFill>
                  <a:schemeClr val="dk1"/>
                </a:solidFill>
              </a:rPr>
              <a:t>Were you able to read the data with ODV or other software?</a:t>
            </a:r>
            <a:endParaRPr sz="1600">
              <a:solidFill>
                <a:schemeClr val="dk1"/>
              </a:solidFill>
            </a:endParaRPr>
          </a:p>
          <a:p>
            <a:pPr marL="914400" marR="0" lvl="1" indent="-330200" algn="l" rtl="0">
              <a:lnSpc>
                <a:spcPct val="150000"/>
              </a:lnSpc>
              <a:spcBef>
                <a:spcPts val="0"/>
              </a:spcBef>
              <a:spcAft>
                <a:spcPts val="0"/>
              </a:spcAft>
              <a:buClr>
                <a:schemeClr val="dk1"/>
              </a:buClr>
              <a:buSzPts val="1600"/>
              <a:buChar char="○"/>
            </a:pPr>
            <a:r>
              <a:rPr lang="en-GB" sz="1600">
                <a:solidFill>
                  <a:schemeClr val="dk1"/>
                </a:solidFill>
              </a:rPr>
              <a:t>Could not find the data (why?)</a:t>
            </a:r>
            <a:endParaRPr sz="1600">
              <a:solidFill>
                <a:schemeClr val="dk1"/>
              </a:solidFill>
            </a:endParaRPr>
          </a:p>
          <a:p>
            <a:pPr marL="457200" marR="0" lvl="0" indent="-330200" algn="l" rtl="0">
              <a:lnSpc>
                <a:spcPct val="150000"/>
              </a:lnSpc>
              <a:spcBef>
                <a:spcPts val="0"/>
              </a:spcBef>
              <a:spcAft>
                <a:spcPts val="0"/>
              </a:spcAft>
              <a:buClr>
                <a:srgbClr val="0000FF"/>
              </a:buClr>
              <a:buSzPts val="1600"/>
              <a:buChar char="●"/>
            </a:pPr>
            <a:r>
              <a:rPr lang="en-GB" sz="1600" b="1">
                <a:solidFill>
                  <a:srgbClr val="0000FF"/>
                </a:solidFill>
                <a:highlight>
                  <a:srgbClr val="FFF2CC"/>
                </a:highlight>
              </a:rPr>
              <a:t>Overall FAIRness assessment (1=</a:t>
            </a:r>
            <a:r>
              <a:rPr lang="en-GB" sz="1600" i="1">
                <a:solidFill>
                  <a:srgbClr val="0000FF"/>
                </a:solidFill>
                <a:highlight>
                  <a:srgbClr val="FFF2CC"/>
                </a:highlight>
              </a:rPr>
              <a:t>awful</a:t>
            </a:r>
            <a:r>
              <a:rPr lang="en-GB" sz="1600" b="1">
                <a:solidFill>
                  <a:srgbClr val="0000FF"/>
                </a:solidFill>
                <a:highlight>
                  <a:srgbClr val="FFF2CC"/>
                </a:highlight>
              </a:rPr>
              <a:t> to 10=</a:t>
            </a:r>
            <a:r>
              <a:rPr lang="en-GB" sz="1600" i="1">
                <a:solidFill>
                  <a:srgbClr val="0000FF"/>
                </a:solidFill>
                <a:highlight>
                  <a:srgbClr val="FFF2CC"/>
                </a:highlight>
              </a:rPr>
              <a:t>great</a:t>
            </a:r>
            <a:r>
              <a:rPr lang="en-GB" sz="1600" b="1">
                <a:solidFill>
                  <a:srgbClr val="0000FF"/>
                </a:solidFill>
                <a:highlight>
                  <a:srgbClr val="FFF2CC"/>
                </a:highlight>
              </a:rPr>
              <a:t>)</a:t>
            </a:r>
            <a:endParaRPr sz="1600" b="1">
              <a:solidFill>
                <a:srgbClr val="0000FF"/>
              </a:solidFill>
              <a:highlight>
                <a:srgbClr val="FFF2CC"/>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pic>
        <p:nvPicPr>
          <p:cNvPr id="1046" name="Google Shape;1046;p164"/>
          <p:cNvPicPr preferRelativeResize="0"/>
          <p:nvPr/>
        </p:nvPicPr>
        <p:blipFill>
          <a:blip r:embed="rId3">
            <a:alphaModFix/>
          </a:blip>
          <a:stretch>
            <a:fillRect/>
          </a:stretch>
        </p:blipFill>
        <p:spPr>
          <a:xfrm>
            <a:off x="314700" y="768075"/>
            <a:ext cx="4769450" cy="3904775"/>
          </a:xfrm>
          <a:prstGeom prst="rect">
            <a:avLst/>
          </a:prstGeom>
          <a:noFill/>
          <a:ln>
            <a:noFill/>
          </a:ln>
        </p:spPr>
      </p:pic>
      <p:sp>
        <p:nvSpPr>
          <p:cNvPr id="1047" name="Google Shape;1047;p164"/>
          <p:cNvSpPr txBox="1">
            <a:spLocks noGrp="1"/>
          </p:cNvSpPr>
          <p:nvPr>
            <p:ph type="title"/>
          </p:nvPr>
        </p:nvSpPr>
        <p:spPr>
          <a:xfrm>
            <a:off x="461700" y="184325"/>
            <a:ext cx="5315400" cy="524400"/>
          </a:xfrm>
          <a:prstGeom prst="rect">
            <a:avLst/>
          </a:prstGeom>
          <a:noFill/>
          <a:ln>
            <a:noFill/>
          </a:ln>
        </p:spPr>
        <p:txBody>
          <a:bodyPr spcFirstLastPara="1" wrap="square" lIns="68575" tIns="34275" rIns="68575" bIns="34275" anchor="b" anchorCtr="0">
            <a:normAutofit fontScale="90000"/>
          </a:bodyPr>
          <a:lstStyle/>
          <a:p>
            <a:pPr marL="0" lvl="0" indent="0" algn="l" rtl="0">
              <a:lnSpc>
                <a:spcPct val="90000"/>
              </a:lnSpc>
              <a:spcBef>
                <a:spcPts val="0"/>
              </a:spcBef>
              <a:spcAft>
                <a:spcPts val="0"/>
              </a:spcAft>
              <a:buClr>
                <a:srgbClr val="2D358E"/>
              </a:buClr>
              <a:buSzPct val="100000"/>
              <a:buFont typeface="Arial Black"/>
              <a:buNone/>
            </a:pPr>
            <a:r>
              <a:rPr lang="en-GB"/>
              <a:t>Why is Open Science Important?</a:t>
            </a:r>
            <a:endParaRPr/>
          </a:p>
        </p:txBody>
      </p:sp>
      <p:sp>
        <p:nvSpPr>
          <p:cNvPr id="1048" name="Google Shape;1048;p164"/>
          <p:cNvSpPr txBox="1">
            <a:spLocks noGrp="1"/>
          </p:cNvSpPr>
          <p:nvPr>
            <p:ph type="body" idx="1"/>
          </p:nvPr>
        </p:nvSpPr>
        <p:spPr>
          <a:xfrm>
            <a:off x="4786125" y="1742900"/>
            <a:ext cx="4146000" cy="21444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68575" tIns="34275" rIns="68575" bIns="34275" anchor="t" anchorCtr="0">
            <a:noAutofit/>
          </a:bodyPr>
          <a:lstStyle/>
          <a:p>
            <a:pPr marL="457200" lvl="0" indent="-349250" algn="l" rtl="0">
              <a:lnSpc>
                <a:spcPct val="70000"/>
              </a:lnSpc>
              <a:spcBef>
                <a:spcPts val="1000"/>
              </a:spcBef>
              <a:spcAft>
                <a:spcPts val="0"/>
              </a:spcAft>
              <a:buClr>
                <a:srgbClr val="2D358E"/>
              </a:buClr>
              <a:buSzPts val="1900"/>
              <a:buChar char="●"/>
            </a:pPr>
            <a:r>
              <a:rPr lang="en-GB" sz="1900">
                <a:solidFill>
                  <a:srgbClr val="2D358E"/>
                </a:solidFill>
              </a:rPr>
              <a:t>Being more open encourages best research practices and makes it easier for you to build on your work.</a:t>
            </a:r>
            <a:endParaRPr sz="1900">
              <a:solidFill>
                <a:srgbClr val="2D358E"/>
              </a:solidFill>
            </a:endParaRPr>
          </a:p>
          <a:p>
            <a:pPr marL="457200" lvl="0" indent="-349250" algn="l" rtl="0">
              <a:lnSpc>
                <a:spcPct val="70000"/>
              </a:lnSpc>
              <a:spcBef>
                <a:spcPts val="1000"/>
              </a:spcBef>
              <a:spcAft>
                <a:spcPts val="0"/>
              </a:spcAft>
              <a:buClr>
                <a:srgbClr val="2D358E"/>
              </a:buClr>
              <a:buSzPts val="1900"/>
              <a:buFont typeface="Arial"/>
              <a:buChar char="●"/>
            </a:pPr>
            <a:r>
              <a:rPr lang="en-GB" sz="1900">
                <a:solidFill>
                  <a:srgbClr val="2D358E"/>
                </a:solidFill>
              </a:rPr>
              <a:t>Open results have more visibility and impact.</a:t>
            </a:r>
            <a:endParaRPr sz="1900">
              <a:solidFill>
                <a:srgbClr val="2D358E"/>
              </a:solidFill>
            </a:endParaRPr>
          </a:p>
          <a:p>
            <a:pPr marL="457200" lvl="0" indent="-349250" algn="l" rtl="0">
              <a:lnSpc>
                <a:spcPct val="70000"/>
              </a:lnSpc>
              <a:spcBef>
                <a:spcPts val="1000"/>
              </a:spcBef>
              <a:spcAft>
                <a:spcPts val="0"/>
              </a:spcAft>
              <a:buClr>
                <a:srgbClr val="2D358E"/>
              </a:buClr>
              <a:buSzPts val="1900"/>
              <a:buFont typeface="Arial"/>
              <a:buChar char="●"/>
            </a:pPr>
            <a:r>
              <a:rPr lang="en-GB" sz="1900">
                <a:solidFill>
                  <a:srgbClr val="2D358E"/>
                </a:solidFill>
              </a:rPr>
              <a:t>Open science encourages more collaborative science.</a:t>
            </a:r>
            <a:endParaRPr sz="1900">
              <a:solidFill>
                <a:srgbClr val="2D358E"/>
              </a:solidFill>
              <a:highlight>
                <a:srgbClr val="EFF2F1"/>
              </a:highlight>
            </a:endParaRPr>
          </a:p>
          <a:p>
            <a:pPr marL="0" lvl="0" indent="0" algn="l" rtl="0">
              <a:lnSpc>
                <a:spcPct val="70000"/>
              </a:lnSpc>
              <a:spcBef>
                <a:spcPts val="1000"/>
              </a:spcBef>
              <a:spcAft>
                <a:spcPts val="1000"/>
              </a:spcAft>
              <a:buNone/>
            </a:pPr>
            <a:endParaRPr sz="1900"/>
          </a:p>
        </p:txBody>
      </p:sp>
      <p:sp>
        <p:nvSpPr>
          <p:cNvPr id="1049" name="Google Shape;1049;p164"/>
          <p:cNvSpPr txBox="1"/>
          <p:nvPr/>
        </p:nvSpPr>
        <p:spPr>
          <a:xfrm>
            <a:off x="0" y="4333850"/>
            <a:ext cx="5945100" cy="1268400"/>
          </a:xfrm>
          <a:prstGeom prst="rect">
            <a:avLst/>
          </a:prstGeom>
          <a:noFill/>
          <a:ln>
            <a:noFill/>
          </a:ln>
        </p:spPr>
        <p:txBody>
          <a:bodyPr spcFirstLastPara="1" wrap="square" lIns="91425" tIns="91425" rIns="91425" bIns="91425" anchor="ctr" anchorCtr="0">
            <a:noAutofit/>
          </a:bodyPr>
          <a:lstStyle/>
          <a:p>
            <a:pPr marL="482600" marR="482600" lvl="0" indent="0" algn="l" rtl="0">
              <a:lnSpc>
                <a:spcPct val="115000"/>
              </a:lnSpc>
              <a:spcBef>
                <a:spcPts val="0"/>
              </a:spcBef>
              <a:spcAft>
                <a:spcPts val="0"/>
              </a:spcAft>
              <a:buNone/>
            </a:pPr>
            <a:r>
              <a:rPr lang="en-GB" sz="900">
                <a:highlight>
                  <a:srgbClr val="FFFFFF"/>
                </a:highlight>
              </a:rPr>
              <a:t>Figure: There are many benefits of open science. </a:t>
            </a:r>
            <a:r>
              <a:rPr lang="en-GB" sz="900" u="sng">
                <a:solidFill>
                  <a:schemeClr val="hlink"/>
                </a:solidFill>
                <a:highlight>
                  <a:srgbClr val="FFFFFF"/>
                </a:highlight>
                <a:hlinkClick r:id="rId4"/>
              </a:rPr>
              <a:t>CC-BY Danny Kingsley &amp; Sarah Brown</a:t>
            </a:r>
            <a:endParaRPr sz="900" u="sng">
              <a:solidFill>
                <a:schemeClr val="hlink"/>
              </a:solidFill>
              <a:highlight>
                <a:srgbClr val="FFFFFF"/>
              </a:highlight>
              <a:hlinkClick r:id="rId4"/>
            </a:endParaRPr>
          </a:p>
          <a:p>
            <a:pPr marL="482600" marR="482600" lvl="0" indent="0" algn="l" rtl="0">
              <a:lnSpc>
                <a:spcPct val="115000"/>
              </a:lnSpc>
              <a:spcBef>
                <a:spcPts val="0"/>
              </a:spcBef>
              <a:spcAft>
                <a:spcPts val="0"/>
              </a:spcAft>
              <a:buNone/>
            </a:pPr>
            <a:r>
              <a:rPr lang="en-GB" sz="1200">
                <a:highlight>
                  <a:srgbClr val="FFFFFF"/>
                </a:highlight>
              </a:rPr>
              <a:t>.</a:t>
            </a:r>
            <a:endParaRPr sz="1200">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3"/>
        <p:cNvGrpSpPr/>
        <p:nvPr/>
      </p:nvGrpSpPr>
      <p:grpSpPr>
        <a:xfrm>
          <a:off x="0" y="0"/>
          <a:ext cx="0" cy="0"/>
          <a:chOff x="0" y="0"/>
          <a:chExt cx="0" cy="0"/>
        </a:xfrm>
      </p:grpSpPr>
      <p:pic>
        <p:nvPicPr>
          <p:cNvPr id="1054" name="Google Shape;1054;p165"/>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055" name="Google Shape;1055;p165"/>
          <p:cNvSpPr txBox="1">
            <a:spLocks noGrp="1"/>
          </p:cNvSpPr>
          <p:nvPr>
            <p:ph type="body" idx="1"/>
          </p:nvPr>
        </p:nvSpPr>
        <p:spPr>
          <a:xfrm>
            <a:off x="311700" y="1152475"/>
            <a:ext cx="8520600" cy="3900000"/>
          </a:xfrm>
          <a:prstGeom prst="rect">
            <a:avLst/>
          </a:prstGeom>
        </p:spPr>
        <p:txBody>
          <a:bodyPr spcFirstLastPara="1" wrap="square" lIns="91425" tIns="91425" rIns="91425" bIns="91425" anchor="t" anchorCtr="0">
            <a:noAutofit/>
          </a:bodyPr>
          <a:lstStyle/>
          <a:p>
            <a:pPr marL="0" lvl="0" indent="0" algn="l" rtl="0">
              <a:lnSpc>
                <a:spcPct val="90000"/>
              </a:lnSpc>
              <a:spcBef>
                <a:spcPts val="800"/>
              </a:spcBef>
              <a:spcAft>
                <a:spcPts val="0"/>
              </a:spcAft>
              <a:buNone/>
            </a:pPr>
            <a:r>
              <a:rPr lang="en-GB" sz="1400" i="1">
                <a:solidFill>
                  <a:srgbClr val="2D358E"/>
                </a:solidFill>
                <a:highlight>
                  <a:schemeClr val="lt1"/>
                </a:highlight>
              </a:rPr>
              <a:t>Open science practices accelerate the pace of scientific discovery by involving ideas and labor from the broader community. </a:t>
            </a:r>
            <a:r>
              <a:rPr lang="en-GB" sz="1400" i="1">
                <a:solidFill>
                  <a:schemeClr val="dk1"/>
                </a:solidFill>
                <a:highlight>
                  <a:schemeClr val="lt1"/>
                </a:highlight>
              </a:rPr>
              <a:t> </a:t>
            </a:r>
            <a:endParaRPr sz="1400" i="1">
              <a:solidFill>
                <a:schemeClr val="dk1"/>
              </a:solidFill>
              <a:highlight>
                <a:schemeClr val="lt1"/>
              </a:highlight>
            </a:endParaRPr>
          </a:p>
          <a:p>
            <a:pPr marL="0" lvl="0" indent="0" algn="l" rtl="0">
              <a:lnSpc>
                <a:spcPct val="90000"/>
              </a:lnSpc>
              <a:spcBef>
                <a:spcPts val="800"/>
              </a:spcBef>
              <a:spcAft>
                <a:spcPts val="0"/>
              </a:spcAft>
              <a:buNone/>
            </a:pPr>
            <a:endParaRPr sz="1400">
              <a:solidFill>
                <a:schemeClr val="dk1"/>
              </a:solidFill>
              <a:highlight>
                <a:schemeClr val="lt1"/>
              </a:highlight>
            </a:endParaRPr>
          </a:p>
          <a:p>
            <a:pPr marL="457200" lvl="0" indent="-317500" algn="l" rtl="0">
              <a:lnSpc>
                <a:spcPct val="150000"/>
              </a:lnSpc>
              <a:spcBef>
                <a:spcPts val="0"/>
              </a:spcBef>
              <a:spcAft>
                <a:spcPts val="0"/>
              </a:spcAft>
              <a:buClr>
                <a:srgbClr val="2D358E"/>
              </a:buClr>
              <a:buSzPts val="1400"/>
              <a:buFont typeface="Courier New"/>
              <a:buChar char="●"/>
            </a:pPr>
            <a:r>
              <a:rPr lang="en-GB" sz="1400" b="1">
                <a:solidFill>
                  <a:srgbClr val="2D358E"/>
                </a:solidFill>
                <a:highlight>
                  <a:schemeClr val="lt1"/>
                </a:highlight>
              </a:rPr>
              <a:t>The RAPID RESPONSE to the </a:t>
            </a:r>
            <a:r>
              <a:rPr lang="en-GB" sz="1400" b="1" u="sng">
                <a:solidFill>
                  <a:srgbClr val="2D358E"/>
                </a:solidFill>
                <a:highlight>
                  <a:schemeClr val="lt1"/>
                </a:highlight>
                <a:hlinkClick r:id="rId4">
                  <a:extLst>
                    <a:ext uri="{A12FA001-AC4F-418D-AE19-62706E023703}">
                      <ahyp:hlinkClr xmlns:ahyp="http://schemas.microsoft.com/office/drawing/2018/hyperlinkcolor" val="tx"/>
                    </a:ext>
                  </a:extLst>
                </a:hlinkClick>
              </a:rPr>
              <a:t>Covid-19 Pandemic showed Open Science in action to accelerate discovery</a:t>
            </a:r>
            <a:endParaRPr sz="1400" b="1">
              <a:solidFill>
                <a:srgbClr val="2D358E"/>
              </a:solidFill>
            </a:endParaRPr>
          </a:p>
          <a:p>
            <a:pPr marL="457200" lvl="0" indent="-317500" algn="l" rtl="0">
              <a:lnSpc>
                <a:spcPct val="150000"/>
              </a:lnSpc>
              <a:spcBef>
                <a:spcPts val="1000"/>
              </a:spcBef>
              <a:spcAft>
                <a:spcPts val="0"/>
              </a:spcAft>
              <a:buClr>
                <a:srgbClr val="2D358E"/>
              </a:buClr>
              <a:buSzPts val="1400"/>
              <a:buFont typeface="Courier New"/>
              <a:buChar char="●"/>
            </a:pPr>
            <a:r>
              <a:rPr lang="en-GB" sz="1400" b="1">
                <a:solidFill>
                  <a:srgbClr val="2D358E"/>
                </a:solidFill>
              </a:rPr>
              <a:t>CITIZEN SCIENTISTS DRIVE NEW RESEARCH METHODS</a:t>
            </a:r>
            <a:endParaRPr sz="1400" b="1">
              <a:solidFill>
                <a:srgbClr val="2D358E"/>
              </a:solidFill>
            </a:endParaRPr>
          </a:p>
          <a:p>
            <a:pPr marL="914400" lvl="1" indent="-317500" algn="l" rtl="0">
              <a:lnSpc>
                <a:spcPct val="150000"/>
              </a:lnSpc>
              <a:spcBef>
                <a:spcPts val="0"/>
              </a:spcBef>
              <a:spcAft>
                <a:spcPts val="0"/>
              </a:spcAft>
              <a:buClr>
                <a:srgbClr val="5FB44D"/>
              </a:buClr>
              <a:buSzPts val="1400"/>
              <a:buFont typeface="Courier New"/>
              <a:buChar char="○"/>
            </a:pPr>
            <a:r>
              <a:rPr lang="en-GB" sz="1400" u="sng">
                <a:solidFill>
                  <a:srgbClr val="2D358E"/>
                </a:solidFill>
                <a:hlinkClick r:id="rId5">
                  <a:extLst>
                    <a:ext uri="{A12FA001-AC4F-418D-AE19-62706E023703}">
                      <ahyp:hlinkClr xmlns:ahyp="http://schemas.microsoft.com/office/drawing/2018/hyperlinkcolor" val="tx"/>
                    </a:ext>
                  </a:extLst>
                </a:hlinkClick>
              </a:rPr>
              <a:t>https://www.nasa.gov/missions/europa-clipper/citizen-scientists-enhance-new-europa-images-from-nasas-juno/</a:t>
            </a:r>
            <a:endParaRPr sz="1400">
              <a:solidFill>
                <a:srgbClr val="2D358E"/>
              </a:solidFill>
            </a:endParaRPr>
          </a:p>
          <a:p>
            <a:pPr marL="457200" lvl="0" indent="-317500" algn="l" rtl="0">
              <a:lnSpc>
                <a:spcPct val="150000"/>
              </a:lnSpc>
              <a:spcBef>
                <a:spcPts val="0"/>
              </a:spcBef>
              <a:spcAft>
                <a:spcPts val="0"/>
              </a:spcAft>
              <a:buClr>
                <a:srgbClr val="2D358E"/>
              </a:buClr>
              <a:buSzPts val="1400"/>
              <a:buFont typeface="Courier New"/>
              <a:buChar char="●"/>
            </a:pPr>
            <a:r>
              <a:rPr lang="en-GB" sz="1400" b="1">
                <a:solidFill>
                  <a:srgbClr val="2D358E"/>
                </a:solidFill>
              </a:rPr>
              <a:t>RADAR DATA TO KEEP AN EYE ON CLIMATE CHANGE</a:t>
            </a:r>
            <a:endParaRPr sz="1400" b="1">
              <a:solidFill>
                <a:srgbClr val="2D358E"/>
              </a:solidFill>
            </a:endParaRPr>
          </a:p>
          <a:p>
            <a:pPr marL="914400" lvl="1" indent="-317500" algn="l" rtl="0">
              <a:lnSpc>
                <a:spcPct val="150000"/>
              </a:lnSpc>
              <a:spcBef>
                <a:spcPts val="0"/>
              </a:spcBef>
              <a:spcAft>
                <a:spcPts val="0"/>
              </a:spcAft>
              <a:buClr>
                <a:srgbClr val="2D358E"/>
              </a:buClr>
              <a:buSzPts val="1400"/>
              <a:buFont typeface="Courier New"/>
              <a:buChar char="○"/>
            </a:pPr>
            <a:r>
              <a:rPr lang="en-GB" sz="1400" u="sng">
                <a:solidFill>
                  <a:srgbClr val="2D358E"/>
                </a:solidFill>
                <a:hlinkClick r:id="rId6">
                  <a:extLst>
                    <a:ext uri="{A12FA001-AC4F-418D-AE19-62706E023703}">
                      <ahyp:hlinkClr xmlns:ahyp="http://schemas.microsoft.com/office/drawing/2018/hyperlinkcolor" val="tx"/>
                    </a:ext>
                  </a:extLst>
                </a:hlinkClick>
              </a:rPr>
              <a:t>https://aws.amazon.com/blogs/publicsector/the-birds-in-the-cloud-how-the-university-of-oklahoma-uses-nexrad-data-to-study-birds/</a:t>
            </a:r>
            <a:endParaRPr sz="1400">
              <a:solidFill>
                <a:srgbClr val="2D358E"/>
              </a:solidFill>
            </a:endParaRPr>
          </a:p>
        </p:txBody>
      </p:sp>
      <p:sp>
        <p:nvSpPr>
          <p:cNvPr id="1056" name="Google Shape;1056;p165"/>
          <p:cNvSpPr txBox="1">
            <a:spLocks noGrp="1"/>
          </p:cNvSpPr>
          <p:nvPr>
            <p:ph type="title"/>
          </p:nvPr>
        </p:nvSpPr>
        <p:spPr>
          <a:xfrm>
            <a:off x="311700" y="267150"/>
            <a:ext cx="5956800" cy="87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2D358E"/>
              </a:buClr>
              <a:buSzPts val="2400"/>
              <a:buFont typeface="Arial Black"/>
              <a:buNone/>
            </a:pPr>
            <a:r>
              <a:rPr lang="en-GB" b="1">
                <a:solidFill>
                  <a:srgbClr val="2D358E"/>
                </a:solidFill>
              </a:rPr>
              <a:t>Open Science Can Accelerate the Pace of Scientific Progress</a:t>
            </a:r>
            <a:endParaRPr b="1">
              <a:solidFill>
                <a:srgbClr val="2D358E"/>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0"/>
        <p:cNvGrpSpPr/>
        <p:nvPr/>
      </p:nvGrpSpPr>
      <p:grpSpPr>
        <a:xfrm>
          <a:off x="0" y="0"/>
          <a:ext cx="0" cy="0"/>
          <a:chOff x="0" y="0"/>
          <a:chExt cx="0" cy="0"/>
        </a:xfrm>
      </p:grpSpPr>
      <p:pic>
        <p:nvPicPr>
          <p:cNvPr id="1061" name="Google Shape;1061;p166"/>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062" name="Google Shape;1062;p166"/>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Activity: Think about Open Science (10 min)</a:t>
            </a:r>
            <a:endParaRPr sz="2100" b="1">
              <a:solidFill>
                <a:srgbClr val="2D358E"/>
              </a:solidFill>
              <a:highlight>
                <a:srgbClr val="FFFFFF"/>
              </a:highlight>
            </a:endParaRPr>
          </a:p>
          <a:p>
            <a:pPr marL="0" lvl="0" indent="0" algn="l" rtl="0">
              <a:lnSpc>
                <a:spcPct val="125000"/>
              </a:lnSpc>
              <a:spcBef>
                <a:spcPts val="0"/>
              </a:spcBef>
              <a:spcAft>
                <a:spcPts val="0"/>
              </a:spcAft>
              <a:buClr>
                <a:schemeClr val="dk1"/>
              </a:buClr>
              <a:buSzPts val="1100"/>
              <a:buFont typeface="Arial"/>
              <a:buNone/>
            </a:pPr>
            <a:r>
              <a:rPr lang="en-GB" sz="1300" b="1">
                <a:solidFill>
                  <a:srgbClr val="2D358E"/>
                </a:solidFill>
                <a:highlight>
                  <a:srgbClr val="FFFFFF"/>
                </a:highlight>
              </a:rPr>
              <a:t>(Groups of 3 or 4)</a:t>
            </a:r>
            <a:endParaRPr sz="1600">
              <a:solidFill>
                <a:srgbClr val="2D358E"/>
              </a:solidFill>
            </a:endParaRPr>
          </a:p>
        </p:txBody>
      </p:sp>
      <p:sp>
        <p:nvSpPr>
          <p:cNvPr id="1063" name="Google Shape;1063;p166"/>
          <p:cNvSpPr txBox="1">
            <a:spLocks noGrp="1"/>
          </p:cNvSpPr>
          <p:nvPr>
            <p:ph type="body" idx="1"/>
          </p:nvPr>
        </p:nvSpPr>
        <p:spPr>
          <a:xfrm>
            <a:off x="311700" y="1152475"/>
            <a:ext cx="8520600" cy="39000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sz="1500" b="1">
                <a:solidFill>
                  <a:srgbClr val="2D358E"/>
                </a:solidFill>
                <a:highlight>
                  <a:srgbClr val="FFFFFF"/>
                </a:highlight>
              </a:rPr>
              <a:t>In this activity reflect on your answers to the questions and then compare your thoughts with others in the class</a:t>
            </a:r>
            <a:endParaRPr sz="1500" b="1">
              <a:solidFill>
                <a:srgbClr val="2D358E"/>
              </a:solidFill>
              <a:highlight>
                <a:srgbClr val="FFFFFF"/>
              </a:highlight>
            </a:endParaRPr>
          </a:p>
          <a:p>
            <a:pPr marL="457200" marR="0" lvl="0" indent="-323850" algn="l" rtl="0">
              <a:lnSpc>
                <a:spcPct val="115000"/>
              </a:lnSpc>
              <a:spcBef>
                <a:spcPts val="0"/>
              </a:spcBef>
              <a:spcAft>
                <a:spcPts val="0"/>
              </a:spcAft>
              <a:buClr>
                <a:srgbClr val="2D358E"/>
              </a:buClr>
              <a:buSzPts val="1500"/>
              <a:buChar char="●"/>
            </a:pPr>
            <a:r>
              <a:rPr lang="en-GB" sz="1500">
                <a:solidFill>
                  <a:srgbClr val="2D358E"/>
                </a:solidFill>
                <a:highlight>
                  <a:srgbClr val="FFFFFF"/>
                </a:highlight>
              </a:rPr>
              <a:t>In your field, what steps are being taken to increase openness, and what stands in the way? </a:t>
            </a:r>
            <a:endParaRPr sz="1500">
              <a:solidFill>
                <a:srgbClr val="2D358E"/>
              </a:solidFill>
              <a:highlight>
                <a:srgbClr val="FFFFFF"/>
              </a:highlight>
            </a:endParaRPr>
          </a:p>
          <a:p>
            <a:pPr marL="457200" marR="0" lvl="0" indent="-323850" algn="l" rtl="0">
              <a:lnSpc>
                <a:spcPct val="115000"/>
              </a:lnSpc>
              <a:spcBef>
                <a:spcPts val="0"/>
              </a:spcBef>
              <a:spcAft>
                <a:spcPts val="0"/>
              </a:spcAft>
              <a:buClr>
                <a:srgbClr val="2D358E"/>
              </a:buClr>
              <a:buSzPts val="1500"/>
              <a:buChar char="●"/>
            </a:pPr>
            <a:r>
              <a:rPr lang="en-GB" sz="1500">
                <a:solidFill>
                  <a:srgbClr val="2D358E"/>
                </a:solidFill>
                <a:highlight>
                  <a:srgbClr val="FFFFFF"/>
                </a:highlight>
              </a:rPr>
              <a:t>What could help to increase openness? </a:t>
            </a:r>
            <a:endParaRPr sz="1500">
              <a:solidFill>
                <a:srgbClr val="2D358E"/>
              </a:solidFill>
              <a:highlight>
                <a:srgbClr val="FFFFFF"/>
              </a:highlight>
            </a:endParaRPr>
          </a:p>
          <a:p>
            <a:pPr marL="457200" marR="0" lvl="0" indent="-323850" algn="l" rtl="0">
              <a:lnSpc>
                <a:spcPct val="115000"/>
              </a:lnSpc>
              <a:spcBef>
                <a:spcPts val="0"/>
              </a:spcBef>
              <a:spcAft>
                <a:spcPts val="0"/>
              </a:spcAft>
              <a:buClr>
                <a:srgbClr val="2D358E"/>
              </a:buClr>
              <a:buSzPts val="1500"/>
              <a:buChar char="●"/>
            </a:pPr>
            <a:r>
              <a:rPr lang="en-GB" sz="1500">
                <a:solidFill>
                  <a:srgbClr val="2D358E"/>
                </a:solidFill>
                <a:highlight>
                  <a:srgbClr val="FFFFFF"/>
                </a:highlight>
              </a:rPr>
              <a:t>What stands in the way? </a:t>
            </a:r>
            <a:endParaRPr sz="1500">
              <a:solidFill>
                <a:srgbClr val="2D358E"/>
              </a:solidFill>
              <a:highlight>
                <a:srgbClr val="FFFFFF"/>
              </a:highlight>
            </a:endParaRPr>
          </a:p>
          <a:p>
            <a:pPr marL="457200" lvl="0" indent="-323850" algn="l" rtl="0">
              <a:spcBef>
                <a:spcPts val="0"/>
              </a:spcBef>
              <a:spcAft>
                <a:spcPts val="0"/>
              </a:spcAft>
              <a:buClr>
                <a:srgbClr val="2D358E"/>
              </a:buClr>
              <a:buSzPts val="1500"/>
              <a:buChar char="●"/>
            </a:pPr>
            <a:r>
              <a:rPr lang="en-GB" sz="1500">
                <a:solidFill>
                  <a:srgbClr val="2D358E"/>
                </a:solidFill>
                <a:highlight>
                  <a:srgbClr val="FFFFFF"/>
                </a:highlight>
              </a:rPr>
              <a:t>What is the Benefits to You ?</a:t>
            </a:r>
            <a:endParaRPr sz="1500">
              <a:solidFill>
                <a:srgbClr val="2D358E"/>
              </a:solidFill>
              <a:highlight>
                <a:srgbClr val="FFFFFF"/>
              </a:highlight>
            </a:endParaRPr>
          </a:p>
          <a:p>
            <a:pPr marL="457200" lvl="0" indent="-323850" algn="l" rtl="0">
              <a:spcBef>
                <a:spcPts val="0"/>
              </a:spcBef>
              <a:spcAft>
                <a:spcPts val="0"/>
              </a:spcAft>
              <a:buClr>
                <a:srgbClr val="2D358E"/>
              </a:buClr>
              <a:buSzPts val="1500"/>
              <a:buChar char="●"/>
            </a:pPr>
            <a:r>
              <a:rPr lang="en-GB" sz="1500">
                <a:solidFill>
                  <a:srgbClr val="2D358E"/>
                </a:solidFill>
                <a:highlight>
                  <a:srgbClr val="FFFFFF"/>
                </a:highlight>
              </a:rPr>
              <a:t>Can you find your own previous work, post-publication and/or pre-publication? </a:t>
            </a:r>
            <a:endParaRPr sz="1500">
              <a:solidFill>
                <a:srgbClr val="2D358E"/>
              </a:solidFill>
              <a:highlight>
                <a:srgbClr val="FFFFFF"/>
              </a:highlight>
            </a:endParaRPr>
          </a:p>
          <a:p>
            <a:pPr marL="457200" lvl="0" indent="-323850" algn="l" rtl="0">
              <a:spcBef>
                <a:spcPts val="0"/>
              </a:spcBef>
              <a:spcAft>
                <a:spcPts val="0"/>
              </a:spcAft>
              <a:buClr>
                <a:srgbClr val="2D358E"/>
              </a:buClr>
              <a:buSzPts val="1500"/>
              <a:buChar char="●"/>
            </a:pPr>
            <a:r>
              <a:rPr lang="en-GB" sz="1500">
                <a:solidFill>
                  <a:srgbClr val="2D358E"/>
                </a:solidFill>
                <a:highlight>
                  <a:srgbClr val="FFFFFF"/>
                </a:highlight>
              </a:rPr>
              <a:t>Can you bring your research materials (data, code, results) with you if you change institutions? </a:t>
            </a:r>
            <a:endParaRPr sz="1500">
              <a:solidFill>
                <a:srgbClr val="2D358E"/>
              </a:solidFill>
              <a:highlight>
                <a:srgbClr val="FFFFFF"/>
              </a:highlight>
            </a:endParaRPr>
          </a:p>
          <a:p>
            <a:pPr marL="457200" lvl="0" indent="-323850" algn="l" rtl="0">
              <a:spcBef>
                <a:spcPts val="0"/>
              </a:spcBef>
              <a:spcAft>
                <a:spcPts val="0"/>
              </a:spcAft>
              <a:buClr>
                <a:srgbClr val="2D358E"/>
              </a:buClr>
              <a:buSzPts val="1500"/>
              <a:buChar char="●"/>
            </a:pPr>
            <a:r>
              <a:rPr lang="en-GB" sz="1500">
                <a:solidFill>
                  <a:srgbClr val="2D358E"/>
                </a:solidFill>
                <a:highlight>
                  <a:srgbClr val="FFFFFF"/>
                </a:highlight>
              </a:rPr>
              <a:t>Can you find the work of your collaborators? Of scientists in other fields that you find interesting?</a:t>
            </a:r>
            <a:endParaRPr sz="1500">
              <a:solidFill>
                <a:srgbClr val="2D358E"/>
              </a:solidFill>
              <a:highlight>
                <a:srgbClr val="FFFFFF"/>
              </a:highlight>
            </a:endParaRPr>
          </a:p>
          <a:p>
            <a:pPr marL="457200" lvl="0" indent="-323850" algn="l" rtl="0">
              <a:spcBef>
                <a:spcPts val="0"/>
              </a:spcBef>
              <a:spcAft>
                <a:spcPts val="0"/>
              </a:spcAft>
              <a:buClr>
                <a:srgbClr val="2D358E"/>
              </a:buClr>
              <a:buSzPts val="1500"/>
              <a:buChar char="●"/>
            </a:pPr>
            <a:r>
              <a:rPr lang="en-GB" sz="1500">
                <a:solidFill>
                  <a:srgbClr val="2D358E"/>
                </a:solidFill>
                <a:highlight>
                  <a:srgbClr val="FFFFFF"/>
                </a:highlight>
              </a:rPr>
              <a:t>Have you reached out to others to collaborate with them after finding interesting results?</a:t>
            </a:r>
            <a:endParaRPr sz="1500">
              <a:solidFill>
                <a:srgbClr val="2D358E"/>
              </a:solidFill>
              <a:highlight>
                <a:srgbClr val="FFFFFF"/>
              </a:highlight>
            </a:endParaRPr>
          </a:p>
          <a:p>
            <a:pPr marL="457200" lvl="0" indent="-323850" algn="l" rtl="0">
              <a:spcBef>
                <a:spcPts val="0"/>
              </a:spcBef>
              <a:spcAft>
                <a:spcPts val="0"/>
              </a:spcAft>
              <a:buClr>
                <a:srgbClr val="2D358E"/>
              </a:buClr>
              <a:buSzPts val="1500"/>
              <a:buChar char="●"/>
            </a:pPr>
            <a:r>
              <a:rPr lang="en-GB" sz="1500">
                <a:solidFill>
                  <a:srgbClr val="2D358E"/>
                </a:solidFill>
                <a:highlight>
                  <a:srgbClr val="FFFFFF"/>
                </a:highlight>
              </a:rPr>
              <a:t>Are people in your field giving and getting credit for work done?</a:t>
            </a:r>
            <a:endParaRPr>
              <a:solidFill>
                <a:srgbClr val="2D358E"/>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7"/>
        <p:cNvGrpSpPr/>
        <p:nvPr/>
      </p:nvGrpSpPr>
      <p:grpSpPr>
        <a:xfrm>
          <a:off x="0" y="0"/>
          <a:ext cx="0" cy="0"/>
          <a:chOff x="0" y="0"/>
          <a:chExt cx="0" cy="0"/>
        </a:xfrm>
      </p:grpSpPr>
      <p:pic>
        <p:nvPicPr>
          <p:cNvPr id="1068" name="Google Shape;1068;p167"/>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069" name="Google Shape;1069;p167"/>
          <p:cNvSpPr txBox="1">
            <a:spLocks noGrp="1"/>
          </p:cNvSpPr>
          <p:nvPr>
            <p:ph type="title"/>
          </p:nvPr>
        </p:nvSpPr>
        <p:spPr>
          <a:xfrm>
            <a:off x="311700" y="342438"/>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Persistent Identifiers (PIDs)</a:t>
            </a:r>
            <a:endParaRPr sz="1600">
              <a:solidFill>
                <a:srgbClr val="2D358E"/>
              </a:solidFill>
            </a:endParaRPr>
          </a:p>
        </p:txBody>
      </p:sp>
      <p:graphicFrame>
        <p:nvGraphicFramePr>
          <p:cNvPr id="1070" name="Google Shape;1070;p167"/>
          <p:cNvGraphicFramePr/>
          <p:nvPr/>
        </p:nvGraphicFramePr>
        <p:xfrm>
          <a:off x="727650" y="1658688"/>
          <a:ext cx="7688700" cy="3406775"/>
        </p:xfrm>
        <a:graphic>
          <a:graphicData uri="http://schemas.openxmlformats.org/drawingml/2006/table">
            <a:tbl>
              <a:tblPr>
                <a:noFill/>
                <a:tableStyleId>{1A85080A-7153-426B-895E-B0E5742BBC2E}</a:tableStyleId>
              </a:tblPr>
              <a:tblGrid>
                <a:gridCol w="2534350">
                  <a:extLst>
                    <a:ext uri="{9D8B030D-6E8A-4147-A177-3AD203B41FA5}">
                      <a16:colId xmlns:a16="http://schemas.microsoft.com/office/drawing/2014/main" val="20000"/>
                    </a:ext>
                  </a:extLst>
                </a:gridCol>
                <a:gridCol w="2583300">
                  <a:extLst>
                    <a:ext uri="{9D8B030D-6E8A-4147-A177-3AD203B41FA5}">
                      <a16:colId xmlns:a16="http://schemas.microsoft.com/office/drawing/2014/main" val="20001"/>
                    </a:ext>
                  </a:extLst>
                </a:gridCol>
                <a:gridCol w="2571050">
                  <a:extLst>
                    <a:ext uri="{9D8B030D-6E8A-4147-A177-3AD203B41FA5}">
                      <a16:colId xmlns:a16="http://schemas.microsoft.com/office/drawing/2014/main" val="20002"/>
                    </a:ext>
                  </a:extLst>
                </a:gridCol>
              </a:tblGrid>
              <a:tr h="82420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0"/>
                  </a:ext>
                </a:extLst>
              </a:tr>
              <a:tr h="1761875">
                <a:tc>
                  <a:txBody>
                    <a:bodyPr/>
                    <a:lstStyle/>
                    <a:p>
                      <a:pPr marL="0" lvl="0" indent="0" algn="l" rtl="0">
                        <a:spcBef>
                          <a:spcPts val="0"/>
                        </a:spcBef>
                        <a:spcAft>
                          <a:spcPts val="0"/>
                        </a:spcAft>
                        <a:buNone/>
                      </a:pPr>
                      <a:r>
                        <a:rPr lang="en-GB" sz="1500">
                          <a:solidFill>
                            <a:schemeClr val="dk1"/>
                          </a:solidFill>
                          <a:highlight>
                            <a:schemeClr val="lt1"/>
                          </a:highlight>
                        </a:rPr>
                        <a:t>A persistent identifier used to cite </a:t>
                      </a:r>
                      <a:r>
                        <a:rPr lang="en-GB" sz="1500" b="1" u="sng">
                          <a:solidFill>
                            <a:schemeClr val="dk1"/>
                          </a:solidFill>
                          <a:highlight>
                            <a:schemeClr val="lt1"/>
                          </a:highlight>
                        </a:rPr>
                        <a:t>data</a:t>
                      </a:r>
                      <a:r>
                        <a:rPr lang="en-GB" sz="1500">
                          <a:solidFill>
                            <a:schemeClr val="dk1"/>
                          </a:solidFill>
                          <a:highlight>
                            <a:schemeClr val="lt1"/>
                          </a:highlight>
                        </a:rPr>
                        <a:t>, </a:t>
                      </a:r>
                      <a:r>
                        <a:rPr lang="en-GB" sz="1500" b="1" u="sng">
                          <a:solidFill>
                            <a:schemeClr val="dk1"/>
                          </a:solidFill>
                          <a:highlight>
                            <a:schemeClr val="lt1"/>
                          </a:highlight>
                        </a:rPr>
                        <a:t>software</a:t>
                      </a:r>
                      <a:r>
                        <a:rPr lang="en-GB" sz="1500">
                          <a:solidFill>
                            <a:schemeClr val="dk1"/>
                          </a:solidFill>
                          <a:highlight>
                            <a:schemeClr val="lt1"/>
                          </a:highlight>
                        </a:rPr>
                        <a:t>, journal </a:t>
                      </a:r>
                      <a:r>
                        <a:rPr lang="en-GB" sz="1500" b="1" u="sng">
                          <a:solidFill>
                            <a:schemeClr val="dk1"/>
                          </a:solidFill>
                          <a:highlight>
                            <a:schemeClr val="lt1"/>
                          </a:highlight>
                        </a:rPr>
                        <a:t>articles</a:t>
                      </a:r>
                      <a:r>
                        <a:rPr lang="en-GB" sz="1500">
                          <a:solidFill>
                            <a:schemeClr val="dk1"/>
                          </a:solidFill>
                          <a:highlight>
                            <a:schemeClr val="lt1"/>
                          </a:highlight>
                        </a:rPr>
                        <a:t>, and other types of media </a:t>
                      </a:r>
                      <a:r>
                        <a:rPr lang="en-GB" sz="1000" i="1">
                          <a:solidFill>
                            <a:schemeClr val="dk1"/>
                          </a:solidFill>
                          <a:highlight>
                            <a:schemeClr val="lt1"/>
                          </a:highlight>
                        </a:rPr>
                        <a:t>(including presentation slides, blog posts, videos, logos, etc.).</a:t>
                      </a:r>
                      <a:endParaRPr sz="900" i="1">
                        <a:solidFill>
                          <a:schemeClr val="dk1"/>
                        </a:solidFill>
                      </a:endParaRPr>
                    </a:p>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GB">
                          <a:solidFill>
                            <a:schemeClr val="dk1"/>
                          </a:solidFill>
                          <a:highlight>
                            <a:schemeClr val="lt1"/>
                          </a:highlight>
                        </a:rPr>
                        <a:t>An “Open Researcher and Contributor Identifier” (ORCID) provides valid information about a </a:t>
                      </a:r>
                      <a:r>
                        <a:rPr lang="en-GB" b="1" u="sng">
                          <a:solidFill>
                            <a:schemeClr val="dk1"/>
                          </a:solidFill>
                          <a:highlight>
                            <a:schemeClr val="lt1"/>
                          </a:highlight>
                        </a:rPr>
                        <a:t>person</a:t>
                      </a:r>
                      <a:r>
                        <a:rPr lang="en-GB">
                          <a:solidFill>
                            <a:schemeClr val="dk1"/>
                          </a:solidFill>
                          <a:highlight>
                            <a:schemeClr val="lt1"/>
                          </a:highlight>
                        </a:rPr>
                        <a:t>.</a:t>
                      </a:r>
                      <a:endParaRPr sz="1300"/>
                    </a:p>
                  </a:txBody>
                  <a:tcPr marL="91425" marR="91425" marT="91425" marB="91425"/>
                </a:tc>
                <a:tc>
                  <a:txBody>
                    <a:bodyPr/>
                    <a:lstStyle/>
                    <a:p>
                      <a:pPr marL="0" lvl="0" indent="0" algn="l" rtl="0">
                        <a:spcBef>
                          <a:spcPts val="0"/>
                        </a:spcBef>
                        <a:spcAft>
                          <a:spcPts val="0"/>
                        </a:spcAft>
                        <a:buNone/>
                      </a:pPr>
                      <a:r>
                        <a:rPr lang="en-GB">
                          <a:solidFill>
                            <a:srgbClr val="2C2C2C"/>
                          </a:solidFill>
                          <a:highlight>
                            <a:srgbClr val="FFFFFF"/>
                          </a:highlight>
                        </a:rPr>
                        <a:t>The Research Organization Registry (ROR) is a global, community-led registry of open persistent identifiers for </a:t>
                      </a:r>
                      <a:r>
                        <a:rPr lang="en-GB" b="1" u="sng">
                          <a:solidFill>
                            <a:srgbClr val="2C2C2C"/>
                          </a:solidFill>
                          <a:highlight>
                            <a:srgbClr val="FFFFFF"/>
                          </a:highlight>
                        </a:rPr>
                        <a:t>research organizations</a:t>
                      </a:r>
                      <a:endParaRPr b="1" u="sng"/>
                    </a:p>
                  </a:txBody>
                  <a:tcPr marL="91425" marR="91425" marT="91425" marB="91425"/>
                </a:tc>
                <a:extLst>
                  <a:ext uri="{0D108BD9-81ED-4DB2-BD59-A6C34878D82A}">
                    <a16:rowId xmlns:a16="http://schemas.microsoft.com/office/drawing/2014/main" val="10001"/>
                  </a:ext>
                </a:extLst>
              </a:tr>
              <a:tr h="820700">
                <a:tc>
                  <a:txBody>
                    <a:bodyPr/>
                    <a:lstStyle/>
                    <a:p>
                      <a:pPr marL="0" lvl="0" indent="0" algn="ctr" rtl="0">
                        <a:spcBef>
                          <a:spcPts val="0"/>
                        </a:spcBef>
                        <a:spcAft>
                          <a:spcPts val="0"/>
                        </a:spcAft>
                        <a:buNone/>
                      </a:pPr>
                      <a:r>
                        <a:rPr lang="en-GB" sz="1200" b="1" u="sng">
                          <a:solidFill>
                            <a:schemeClr val="hlink"/>
                          </a:solidFill>
                          <a:latin typeface="Times"/>
                          <a:ea typeface="Times"/>
                          <a:cs typeface="Times"/>
                          <a:sym typeface="Times"/>
                          <a:hlinkClick r:id="rId4"/>
                        </a:rPr>
                        <a:t>https://www.doi.org/the-identifier/what-is-a-doi/</a:t>
                      </a:r>
                      <a:endParaRPr sz="1200" b="1">
                        <a:latin typeface="Times"/>
                        <a:ea typeface="Times"/>
                        <a:cs typeface="Times"/>
                        <a:sym typeface="Times"/>
                      </a:endParaRPr>
                    </a:p>
                  </a:txBody>
                  <a:tcPr marL="91425" marR="91425" marT="91425" marB="91425" anchor="ctr"/>
                </a:tc>
                <a:tc>
                  <a:txBody>
                    <a:bodyPr/>
                    <a:lstStyle/>
                    <a:p>
                      <a:pPr marL="0" lvl="0" indent="0" algn="ctr" rtl="0">
                        <a:spcBef>
                          <a:spcPts val="0"/>
                        </a:spcBef>
                        <a:spcAft>
                          <a:spcPts val="0"/>
                        </a:spcAft>
                        <a:buNone/>
                      </a:pPr>
                      <a:r>
                        <a:rPr lang="en-GB" b="1" u="sng">
                          <a:solidFill>
                            <a:schemeClr val="hlink"/>
                          </a:solidFill>
                          <a:latin typeface="Times"/>
                          <a:ea typeface="Times"/>
                          <a:cs typeface="Times"/>
                          <a:sym typeface="Times"/>
                          <a:hlinkClick r:id="rId5"/>
                        </a:rPr>
                        <a:t>https://orcid.org/</a:t>
                      </a:r>
                      <a:endParaRPr b="1">
                        <a:latin typeface="Times"/>
                        <a:ea typeface="Times"/>
                        <a:cs typeface="Times"/>
                        <a:sym typeface="Times"/>
                      </a:endParaRPr>
                    </a:p>
                  </a:txBody>
                  <a:tcPr marL="91425" marR="91425" marT="91425" marB="91425" anchor="ctr"/>
                </a:tc>
                <a:tc>
                  <a:txBody>
                    <a:bodyPr/>
                    <a:lstStyle/>
                    <a:p>
                      <a:pPr marL="0" lvl="0" indent="0" algn="ctr" rtl="0">
                        <a:spcBef>
                          <a:spcPts val="0"/>
                        </a:spcBef>
                        <a:spcAft>
                          <a:spcPts val="0"/>
                        </a:spcAft>
                        <a:buNone/>
                      </a:pPr>
                      <a:r>
                        <a:rPr lang="en-GB" b="1" u="sng">
                          <a:solidFill>
                            <a:schemeClr val="hlink"/>
                          </a:solidFill>
                          <a:latin typeface="Times"/>
                          <a:ea typeface="Times"/>
                          <a:cs typeface="Times"/>
                          <a:sym typeface="Times"/>
                          <a:hlinkClick r:id="rId6"/>
                        </a:rPr>
                        <a:t>https://ror.org/about/</a:t>
                      </a:r>
                      <a:endParaRPr b="1">
                        <a:latin typeface="Times"/>
                        <a:ea typeface="Times"/>
                        <a:cs typeface="Times"/>
                        <a:sym typeface="Times"/>
                      </a:endParaRPr>
                    </a:p>
                  </a:txBody>
                  <a:tcPr marL="91425" marR="91425" marT="91425" marB="91425" anchor="ctr"/>
                </a:tc>
                <a:extLst>
                  <a:ext uri="{0D108BD9-81ED-4DB2-BD59-A6C34878D82A}">
                    <a16:rowId xmlns:a16="http://schemas.microsoft.com/office/drawing/2014/main" val="10002"/>
                  </a:ext>
                </a:extLst>
              </a:tr>
            </a:tbl>
          </a:graphicData>
        </a:graphic>
      </p:graphicFrame>
      <p:pic>
        <p:nvPicPr>
          <p:cNvPr id="1071" name="Google Shape;1071;p167"/>
          <p:cNvPicPr preferRelativeResize="0"/>
          <p:nvPr/>
        </p:nvPicPr>
        <p:blipFill>
          <a:blip r:embed="rId7">
            <a:alphaModFix/>
          </a:blip>
          <a:stretch>
            <a:fillRect/>
          </a:stretch>
        </p:blipFill>
        <p:spPr>
          <a:xfrm>
            <a:off x="4038824" y="1765100"/>
            <a:ext cx="680976" cy="681000"/>
          </a:xfrm>
          <a:prstGeom prst="rect">
            <a:avLst/>
          </a:prstGeom>
          <a:noFill/>
          <a:ln>
            <a:noFill/>
          </a:ln>
        </p:spPr>
      </p:pic>
      <p:pic>
        <p:nvPicPr>
          <p:cNvPr id="1072" name="Google Shape;1072;p167"/>
          <p:cNvPicPr preferRelativeResize="0"/>
          <p:nvPr/>
        </p:nvPicPr>
        <p:blipFill>
          <a:blip r:embed="rId8">
            <a:alphaModFix/>
          </a:blip>
          <a:stretch>
            <a:fillRect/>
          </a:stretch>
        </p:blipFill>
        <p:spPr>
          <a:xfrm>
            <a:off x="1473425" y="1759650"/>
            <a:ext cx="680976" cy="680976"/>
          </a:xfrm>
          <a:prstGeom prst="rect">
            <a:avLst/>
          </a:prstGeom>
          <a:noFill/>
          <a:ln>
            <a:noFill/>
          </a:ln>
        </p:spPr>
      </p:pic>
      <p:pic>
        <p:nvPicPr>
          <p:cNvPr id="1073" name="Google Shape;1073;p167"/>
          <p:cNvPicPr preferRelativeResize="0"/>
          <p:nvPr/>
        </p:nvPicPr>
        <p:blipFill>
          <a:blip r:embed="rId9">
            <a:alphaModFix/>
          </a:blip>
          <a:stretch>
            <a:fillRect/>
          </a:stretch>
        </p:blipFill>
        <p:spPr>
          <a:xfrm>
            <a:off x="6265825" y="1866061"/>
            <a:ext cx="1562650" cy="510450"/>
          </a:xfrm>
          <a:prstGeom prst="rect">
            <a:avLst/>
          </a:prstGeom>
          <a:noFill/>
          <a:ln>
            <a:noFill/>
          </a:ln>
        </p:spPr>
      </p:pic>
      <p:sp>
        <p:nvSpPr>
          <p:cNvPr id="1074" name="Google Shape;1074;p167"/>
          <p:cNvSpPr txBox="1"/>
          <p:nvPr/>
        </p:nvSpPr>
        <p:spPr>
          <a:xfrm>
            <a:off x="390175" y="906575"/>
            <a:ext cx="7688700" cy="681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GB" sz="1500" b="1">
                <a:solidFill>
                  <a:srgbClr val="2D358E"/>
                </a:solidFill>
                <a:highlight>
                  <a:schemeClr val="lt1"/>
                </a:highlight>
              </a:rPr>
              <a:t>A digital persistent identifier (or “PID”) is a “long-lasting reference to a digital resource” that is machine-readable and uniquely points to a digital entity.</a:t>
            </a:r>
            <a:endParaRPr sz="1800" b="1">
              <a:solidFill>
                <a:srgbClr val="2D358E"/>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pic>
        <p:nvPicPr>
          <p:cNvPr id="1079" name="Google Shape;1079;p168"/>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080" name="Google Shape;1080;p168"/>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chemeClr val="lt1"/>
                </a:highlight>
              </a:rPr>
              <a:t>Activity: Explore Zenodo and Sign Up! (15 min) </a:t>
            </a:r>
            <a:endParaRPr sz="1600">
              <a:solidFill>
                <a:srgbClr val="2D358E"/>
              </a:solidFill>
            </a:endParaRPr>
          </a:p>
        </p:txBody>
      </p:sp>
      <p:sp>
        <p:nvSpPr>
          <p:cNvPr id="1081" name="Google Shape;1081;p1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500">
                <a:solidFill>
                  <a:srgbClr val="2D358E"/>
                </a:solidFill>
                <a:highlight>
                  <a:schemeClr val="lt1"/>
                </a:highlight>
              </a:rPr>
              <a:t>One of the leading </a:t>
            </a:r>
            <a:r>
              <a:rPr lang="en-GB" sz="1500" b="1" i="1" u="sng">
                <a:solidFill>
                  <a:srgbClr val="2D358E"/>
                </a:solidFill>
                <a:highlight>
                  <a:schemeClr val="lt1"/>
                </a:highlight>
                <a:hlinkClick r:id="rId4">
                  <a:extLst>
                    <a:ext uri="{A12FA001-AC4F-418D-AE19-62706E023703}">
                      <ahyp:hlinkClr xmlns:ahyp="http://schemas.microsoft.com/office/drawing/2018/hyperlinkcolor" val="tx"/>
                    </a:ext>
                  </a:extLst>
                </a:hlinkClick>
              </a:rPr>
              <a:t>generalist</a:t>
            </a:r>
            <a:r>
              <a:rPr lang="en-GB" sz="1500">
                <a:solidFill>
                  <a:srgbClr val="2D358E"/>
                </a:solidFill>
                <a:highlight>
                  <a:schemeClr val="lt1"/>
                </a:highlight>
              </a:rPr>
              <a:t> repositories at the moment is Zenodo. </a:t>
            </a:r>
            <a:endParaRPr sz="1500">
              <a:solidFill>
                <a:srgbClr val="2D358E"/>
              </a:solidFill>
              <a:highlight>
                <a:schemeClr val="lt1"/>
              </a:highlight>
            </a:endParaRPr>
          </a:p>
          <a:p>
            <a:pPr marL="0" lvl="0" indent="0" algn="l" rtl="0">
              <a:spcBef>
                <a:spcPts val="0"/>
              </a:spcBef>
              <a:spcAft>
                <a:spcPts val="0"/>
              </a:spcAft>
              <a:buNone/>
            </a:pPr>
            <a:endParaRPr sz="1500">
              <a:solidFill>
                <a:srgbClr val="2D358E"/>
              </a:solidFill>
              <a:highlight>
                <a:schemeClr val="lt1"/>
              </a:highlight>
            </a:endParaRPr>
          </a:p>
          <a:p>
            <a:pPr marL="0" lvl="0" indent="0" algn="l" rtl="0">
              <a:spcBef>
                <a:spcPts val="0"/>
              </a:spcBef>
              <a:spcAft>
                <a:spcPts val="0"/>
              </a:spcAft>
              <a:buNone/>
            </a:pPr>
            <a:r>
              <a:rPr lang="en-GB" sz="1500" b="1" u="sng">
                <a:solidFill>
                  <a:srgbClr val="2D358E"/>
                </a:solidFill>
                <a:highlight>
                  <a:srgbClr val="FFFFFF"/>
                </a:highlight>
                <a:hlinkClick r:id="rId5">
                  <a:extLst>
                    <a:ext uri="{A12FA001-AC4F-418D-AE19-62706E023703}">
                      <ahyp:hlinkClr xmlns:ahyp="http://schemas.microsoft.com/office/drawing/2018/hyperlinkcolor" val="tx"/>
                    </a:ext>
                  </a:extLst>
                </a:hlinkClick>
              </a:rPr>
              <a:t>Zenodo</a:t>
            </a:r>
            <a:r>
              <a:rPr lang="en-GB" sz="1500">
                <a:solidFill>
                  <a:srgbClr val="2D358E"/>
                </a:solidFill>
                <a:highlight>
                  <a:srgbClr val="FFFFFF"/>
                </a:highlight>
              </a:rPr>
              <a:t> is an example of a data repository that allows the upload of research data and creates DOIs. </a:t>
            </a:r>
            <a:endParaRPr sz="1900" b="1">
              <a:solidFill>
                <a:srgbClr val="2D358E"/>
              </a:solidFill>
              <a:highlight>
                <a:srgbClr val="EFF2F1"/>
              </a:highlight>
              <a:latin typeface="Merriweather"/>
              <a:ea typeface="Merriweather"/>
              <a:cs typeface="Merriweather"/>
              <a:sym typeface="Merriweather"/>
            </a:endParaRPr>
          </a:p>
          <a:p>
            <a:pPr marL="0" lvl="0" indent="0" algn="l" rtl="0">
              <a:lnSpc>
                <a:spcPct val="125000"/>
              </a:lnSpc>
              <a:spcBef>
                <a:spcPts val="0"/>
              </a:spcBef>
              <a:spcAft>
                <a:spcPts val="0"/>
              </a:spcAft>
              <a:buClr>
                <a:schemeClr val="dk1"/>
              </a:buClr>
              <a:buSzPts val="1100"/>
              <a:buFont typeface="Arial"/>
              <a:buNone/>
            </a:pPr>
            <a:endParaRPr sz="1900" b="1">
              <a:solidFill>
                <a:srgbClr val="2D358E"/>
              </a:solidFill>
              <a:highlight>
                <a:srgbClr val="EFF2F1"/>
              </a:highlight>
              <a:latin typeface="Merriweather"/>
              <a:ea typeface="Merriweather"/>
              <a:cs typeface="Merriweather"/>
              <a:sym typeface="Merriweather"/>
            </a:endParaRPr>
          </a:p>
          <a:p>
            <a:pPr marL="0" marR="0" lvl="0" indent="0" algn="l" rtl="0">
              <a:lnSpc>
                <a:spcPct val="115000"/>
              </a:lnSpc>
              <a:spcBef>
                <a:spcPts val="0"/>
              </a:spcBef>
              <a:spcAft>
                <a:spcPts val="0"/>
              </a:spcAft>
              <a:buNone/>
            </a:pPr>
            <a:r>
              <a:rPr lang="en-GB" sz="1500">
                <a:solidFill>
                  <a:srgbClr val="2D358E"/>
                </a:solidFill>
                <a:highlight>
                  <a:srgbClr val="FFFFFF"/>
                </a:highlight>
              </a:rPr>
              <a:t>Explore open repositories to familiarize yourself with their structure and available product information. </a:t>
            </a:r>
            <a:endParaRPr sz="1500">
              <a:solidFill>
                <a:srgbClr val="2D358E"/>
              </a:solidFill>
              <a:highlight>
                <a:srgbClr val="FFFFFF"/>
              </a:highlight>
            </a:endParaRPr>
          </a:p>
          <a:p>
            <a:pPr marL="0" marR="0" lvl="0" indent="0" algn="l" rtl="0">
              <a:lnSpc>
                <a:spcPct val="115000"/>
              </a:lnSpc>
              <a:spcBef>
                <a:spcPts val="0"/>
              </a:spcBef>
              <a:spcAft>
                <a:spcPts val="0"/>
              </a:spcAft>
              <a:buNone/>
            </a:pPr>
            <a:endParaRPr sz="1500">
              <a:solidFill>
                <a:srgbClr val="2D358E"/>
              </a:solidFill>
              <a:highlight>
                <a:srgbClr val="FFFFFF"/>
              </a:highlight>
            </a:endParaRPr>
          </a:p>
          <a:p>
            <a:pPr marL="0" marR="0" lvl="0" indent="0" algn="l" rtl="0">
              <a:lnSpc>
                <a:spcPct val="115000"/>
              </a:lnSpc>
              <a:spcBef>
                <a:spcPts val="0"/>
              </a:spcBef>
              <a:spcAft>
                <a:spcPts val="0"/>
              </a:spcAft>
              <a:buNone/>
            </a:pPr>
            <a:r>
              <a:rPr lang="en-GB" sz="1500" b="1" i="1">
                <a:solidFill>
                  <a:srgbClr val="2D358E"/>
                </a:solidFill>
                <a:highlight>
                  <a:srgbClr val="FFFFFF"/>
                </a:highlight>
              </a:rPr>
              <a:t>Optional</a:t>
            </a:r>
            <a:r>
              <a:rPr lang="en-GB" sz="1500">
                <a:solidFill>
                  <a:srgbClr val="2D358E"/>
                </a:solidFill>
                <a:highlight>
                  <a:srgbClr val="FFFFFF"/>
                </a:highlight>
              </a:rPr>
              <a:t> - Review the following 4.5-minute video (</a:t>
            </a:r>
            <a:r>
              <a:rPr lang="en-GB" sz="1500" u="sng">
                <a:solidFill>
                  <a:srgbClr val="2D358E"/>
                </a:solidFill>
                <a:highlight>
                  <a:srgbClr val="FFFFFF"/>
                </a:highlight>
                <a:hlinkClick r:id="rId6">
                  <a:extLst>
                    <a:ext uri="{A12FA001-AC4F-418D-AE19-62706E023703}">
                      <ahyp:hlinkClr xmlns:ahyp="http://schemas.microsoft.com/office/drawing/2018/hyperlinkcolor" val="tx"/>
                    </a:ext>
                  </a:extLst>
                </a:hlinkClick>
              </a:rPr>
              <a:t>https://www.youtube.com/watch?v=BPVSErzNtME&amp;t=22s</a:t>
            </a:r>
            <a:r>
              <a:rPr lang="en-GB" sz="1500">
                <a:solidFill>
                  <a:srgbClr val="2D358E"/>
                </a:solidFill>
                <a:highlight>
                  <a:srgbClr val="FFFFFF"/>
                </a:highlight>
              </a:rPr>
              <a:t> ) to get an overview of Zenodo and then sign up for an account. </a:t>
            </a:r>
            <a:endParaRPr sz="1500">
              <a:solidFill>
                <a:srgbClr val="2D358E"/>
              </a:solidFill>
              <a:highlight>
                <a:srgbClr val="FFFFFF"/>
              </a:highlight>
            </a:endParaRPr>
          </a:p>
          <a:p>
            <a:pPr marL="0" marR="0" lvl="0" indent="0" algn="l" rtl="0">
              <a:lnSpc>
                <a:spcPct val="115000"/>
              </a:lnSpc>
              <a:spcBef>
                <a:spcPts val="0"/>
              </a:spcBef>
              <a:spcAft>
                <a:spcPts val="0"/>
              </a:spcAft>
              <a:buNone/>
            </a:pPr>
            <a:endParaRPr sz="1500">
              <a:solidFill>
                <a:srgbClr val="2D358E"/>
              </a:solidFill>
              <a:highlight>
                <a:srgbClr val="FFFFFF"/>
              </a:highlight>
            </a:endParaRPr>
          </a:p>
          <a:p>
            <a:pPr marL="0" marR="0" lvl="0" indent="0" algn="l" rtl="0">
              <a:lnSpc>
                <a:spcPct val="115000"/>
              </a:lnSpc>
              <a:spcBef>
                <a:spcPts val="0"/>
              </a:spcBef>
              <a:spcAft>
                <a:spcPts val="0"/>
              </a:spcAft>
              <a:buNone/>
            </a:pPr>
            <a:r>
              <a:rPr lang="en-GB" sz="1500">
                <a:solidFill>
                  <a:srgbClr val="2D358E"/>
                </a:solidFill>
                <a:highlight>
                  <a:srgbClr val="FFFFFF"/>
                </a:highlight>
              </a:rPr>
              <a:t>You can use your </a:t>
            </a:r>
            <a:r>
              <a:rPr lang="en-GB" sz="1500" b="1" u="sng">
                <a:solidFill>
                  <a:srgbClr val="2D358E"/>
                </a:solidFill>
                <a:highlight>
                  <a:srgbClr val="FFFFFF"/>
                </a:highlight>
                <a:hlinkClick r:id="rId7">
                  <a:extLst>
                    <a:ext uri="{A12FA001-AC4F-418D-AE19-62706E023703}">
                      <ahyp:hlinkClr xmlns:ahyp="http://schemas.microsoft.com/office/drawing/2018/hyperlinkcolor" val="tx"/>
                    </a:ext>
                  </a:extLst>
                </a:hlinkClick>
              </a:rPr>
              <a:t>ORCID</a:t>
            </a:r>
            <a:r>
              <a:rPr lang="en-GB" sz="1500">
                <a:solidFill>
                  <a:srgbClr val="2D358E"/>
                </a:solidFill>
                <a:highlight>
                  <a:srgbClr val="FFFFFF"/>
                </a:highlight>
              </a:rPr>
              <a:t> to sign up if you have one or made one in a previous lesson. </a:t>
            </a:r>
            <a:endParaRPr sz="1500">
              <a:solidFill>
                <a:srgbClr val="2D358E"/>
              </a:solidFill>
              <a:highlight>
                <a:srgbClr val="FFFFFF"/>
              </a:highlight>
            </a:endParaRPr>
          </a:p>
          <a:p>
            <a:pPr marL="0" lvl="0" indent="0" algn="l" rtl="0">
              <a:spcBef>
                <a:spcPts val="0"/>
              </a:spcBef>
              <a:spcAft>
                <a:spcPts val="0"/>
              </a:spcAft>
              <a:buNone/>
            </a:pPr>
            <a:endParaRPr>
              <a:solidFill>
                <a:srgbClr val="2D358E"/>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pic>
        <p:nvPicPr>
          <p:cNvPr id="1086" name="Google Shape;1086;p169"/>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087" name="Google Shape;1087;p169"/>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marR="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Licenses for Research Data</a:t>
            </a:r>
            <a:endParaRPr sz="1600">
              <a:solidFill>
                <a:srgbClr val="2D358E"/>
              </a:solidFill>
            </a:endParaRPr>
          </a:p>
        </p:txBody>
      </p:sp>
      <p:sp>
        <p:nvSpPr>
          <p:cNvPr id="1088" name="Google Shape;1088;p169"/>
          <p:cNvSpPr txBox="1">
            <a:spLocks noGrp="1"/>
          </p:cNvSpPr>
          <p:nvPr>
            <p:ph type="body" idx="1"/>
          </p:nvPr>
        </p:nvSpPr>
        <p:spPr>
          <a:xfrm>
            <a:off x="196725" y="1462375"/>
            <a:ext cx="3775200" cy="3078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2D358E"/>
              </a:buClr>
              <a:buSzPts val="1800"/>
              <a:buChar char="●"/>
            </a:pPr>
            <a:r>
              <a:rPr lang="en-GB" sz="1800">
                <a:solidFill>
                  <a:srgbClr val="2D358E"/>
                </a:solidFill>
              </a:rPr>
              <a:t>Provide information to any potential data </a:t>
            </a:r>
            <a:r>
              <a:rPr lang="en-GB" sz="1800" b="1">
                <a:solidFill>
                  <a:srgbClr val="2D358E"/>
                </a:solidFill>
              </a:rPr>
              <a:t>reuser</a:t>
            </a:r>
            <a:r>
              <a:rPr lang="en-GB" sz="1800">
                <a:solidFill>
                  <a:srgbClr val="2D358E"/>
                </a:solidFill>
              </a:rPr>
              <a:t> of their rights</a:t>
            </a:r>
            <a:endParaRPr sz="1800">
              <a:solidFill>
                <a:srgbClr val="2D358E"/>
              </a:solidFill>
            </a:endParaRPr>
          </a:p>
          <a:p>
            <a:pPr marL="457200" lvl="0" indent="-342900" algn="l" rtl="0">
              <a:spcBef>
                <a:spcPts val="1600"/>
              </a:spcBef>
              <a:spcAft>
                <a:spcPts val="0"/>
              </a:spcAft>
              <a:buClr>
                <a:srgbClr val="2D358E"/>
              </a:buClr>
              <a:buSzPts val="1800"/>
              <a:buChar char="●"/>
            </a:pPr>
            <a:r>
              <a:rPr lang="en-GB" sz="1800">
                <a:solidFill>
                  <a:srgbClr val="2D358E"/>
                </a:solidFill>
              </a:rPr>
              <a:t>Ensures clarity</a:t>
            </a:r>
            <a:endParaRPr sz="1800">
              <a:solidFill>
                <a:srgbClr val="2D358E"/>
              </a:solidFill>
            </a:endParaRPr>
          </a:p>
          <a:p>
            <a:pPr marL="457200" lvl="0" indent="-342900" algn="l" rtl="0">
              <a:spcBef>
                <a:spcPts val="1600"/>
              </a:spcBef>
              <a:spcAft>
                <a:spcPts val="0"/>
              </a:spcAft>
              <a:buClr>
                <a:srgbClr val="2D358E"/>
              </a:buClr>
              <a:buSzPts val="1800"/>
              <a:buChar char="●"/>
            </a:pPr>
            <a:r>
              <a:rPr lang="en-GB" sz="1800">
                <a:solidFill>
                  <a:srgbClr val="2D358E"/>
                </a:solidFill>
              </a:rPr>
              <a:t>Creative commons (CC) licensing most used in research</a:t>
            </a:r>
            <a:endParaRPr>
              <a:solidFill>
                <a:srgbClr val="2D358E"/>
              </a:solidFill>
            </a:endParaRPr>
          </a:p>
        </p:txBody>
      </p:sp>
      <p:pic>
        <p:nvPicPr>
          <p:cNvPr id="1089" name="Google Shape;1089;p169"/>
          <p:cNvPicPr preferRelativeResize="0">
            <a:picLocks noGrp="1"/>
          </p:cNvPicPr>
          <p:nvPr>
            <p:ph type="body" idx="1"/>
          </p:nvPr>
        </p:nvPicPr>
        <p:blipFill rotWithShape="1">
          <a:blip r:embed="rId4">
            <a:alphaModFix/>
          </a:blip>
          <a:srcRect/>
          <a:stretch/>
        </p:blipFill>
        <p:spPr>
          <a:xfrm>
            <a:off x="4045491" y="1017727"/>
            <a:ext cx="4629300" cy="3522900"/>
          </a:xfrm>
          <a:prstGeom prst="rect">
            <a:avLst/>
          </a:prstGeom>
          <a:noFill/>
          <a:ln>
            <a:noFill/>
          </a:ln>
        </p:spPr>
      </p:pic>
      <p:sp>
        <p:nvSpPr>
          <p:cNvPr id="1090" name="Google Shape;1090;p169"/>
          <p:cNvSpPr/>
          <p:nvPr/>
        </p:nvSpPr>
        <p:spPr>
          <a:xfrm>
            <a:off x="3216566" y="4529200"/>
            <a:ext cx="5455800" cy="207600"/>
          </a:xfrm>
          <a:prstGeom prst="rect">
            <a:avLst/>
          </a:prstGeom>
          <a:noFill/>
          <a:ln>
            <a:noFill/>
          </a:ln>
        </p:spPr>
        <p:txBody>
          <a:bodyPr spcFirstLastPara="1" wrap="square" lIns="68575" tIns="34275" rIns="68575" bIns="34275" anchor="t" anchorCtr="0">
            <a:noAutofit/>
          </a:bodyPr>
          <a:lstStyle/>
          <a:p>
            <a:pPr marL="0" marR="0" lvl="0" indent="0" algn="r" rtl="0">
              <a:lnSpc>
                <a:spcPct val="100000"/>
              </a:lnSpc>
              <a:spcBef>
                <a:spcPts val="0"/>
              </a:spcBef>
              <a:spcAft>
                <a:spcPts val="0"/>
              </a:spcAft>
              <a:buClr>
                <a:srgbClr val="7F7F7F"/>
              </a:buClr>
              <a:buSzPts val="900"/>
              <a:buFont typeface="Arial"/>
              <a:buNone/>
            </a:pPr>
            <a:r>
              <a:rPr lang="en-GB" sz="900" b="0" i="0" u="none" strike="noStrike" cap="none">
                <a:solidFill>
                  <a:srgbClr val="7F7F7F"/>
                </a:solidFill>
                <a:latin typeface="Arial"/>
                <a:ea typeface="Arial"/>
                <a:cs typeface="Arial"/>
                <a:sym typeface="Arial"/>
              </a:rPr>
              <a:t>Part of </a:t>
            </a:r>
            <a:r>
              <a:rPr lang="en-GB" sz="900" b="0" i="0" u="sng" strike="noStrike" cap="none">
                <a:solidFill>
                  <a:srgbClr val="7F7F7F"/>
                </a:solidFill>
                <a:latin typeface="Arial"/>
                <a:ea typeface="Arial"/>
                <a:cs typeface="Arial"/>
                <a:sym typeface="Arial"/>
                <a:hlinkClick r:id="rId5">
                  <a:extLst>
                    <a:ext uri="{A12FA001-AC4F-418D-AE19-62706E023703}">
                      <ahyp:hlinkClr xmlns:ahyp="http://schemas.microsoft.com/office/drawing/2018/hyperlinkcolor" val="tx"/>
                    </a:ext>
                  </a:extLst>
                </a:hlinkClick>
              </a:rPr>
              <a:t>How To Attribute Creative Commons Photos</a:t>
            </a:r>
            <a:r>
              <a:rPr lang="en-GB" sz="900" b="0" i="0" u="none" strike="noStrike" cap="none">
                <a:solidFill>
                  <a:srgbClr val="7F7F7F"/>
                </a:solidFill>
                <a:latin typeface="Arial"/>
                <a:ea typeface="Arial"/>
                <a:cs typeface="Arial"/>
                <a:sym typeface="Arial"/>
              </a:rPr>
              <a:t> by Foter, licensed CC BY SA 3.0</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pic>
        <p:nvPicPr>
          <p:cNvPr id="1095" name="Google Shape;1095;p170"/>
          <p:cNvPicPr preferRelativeResize="0"/>
          <p:nvPr/>
        </p:nvPicPr>
        <p:blipFill rotWithShape="1">
          <a:blip r:embed="rId3">
            <a:alphaModFix/>
          </a:blip>
          <a:srcRect/>
          <a:stretch/>
        </p:blipFill>
        <p:spPr>
          <a:xfrm>
            <a:off x="6902825" y="267151"/>
            <a:ext cx="1916576" cy="723275"/>
          </a:xfrm>
          <a:prstGeom prst="rect">
            <a:avLst/>
          </a:prstGeom>
          <a:noFill/>
          <a:ln>
            <a:noFill/>
          </a:ln>
        </p:spPr>
      </p:pic>
      <p:sp>
        <p:nvSpPr>
          <p:cNvPr id="1096" name="Google Shape;1096;p170"/>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marR="0" lvl="0" indent="0" algn="l" rtl="0">
              <a:lnSpc>
                <a:spcPct val="125000"/>
              </a:lnSpc>
              <a:spcBef>
                <a:spcPts val="0"/>
              </a:spcBef>
              <a:spcAft>
                <a:spcPts val="0"/>
              </a:spcAft>
              <a:buClr>
                <a:schemeClr val="dk1"/>
              </a:buClr>
              <a:buSzPts val="1100"/>
              <a:buFont typeface="Arial"/>
              <a:buNone/>
            </a:pPr>
            <a:r>
              <a:rPr lang="en-GB" sz="2100" b="1">
                <a:solidFill>
                  <a:srgbClr val="2D358E"/>
                </a:solidFill>
                <a:highlight>
                  <a:srgbClr val="FFFFFF"/>
                </a:highlight>
              </a:rPr>
              <a:t>More about Licenses</a:t>
            </a:r>
            <a:endParaRPr sz="1600">
              <a:solidFill>
                <a:srgbClr val="2D358E"/>
              </a:solidFill>
            </a:endParaRPr>
          </a:p>
        </p:txBody>
      </p:sp>
      <p:sp>
        <p:nvSpPr>
          <p:cNvPr id="1097" name="Google Shape;1097;p170"/>
          <p:cNvSpPr txBox="1">
            <a:spLocks noGrp="1"/>
          </p:cNvSpPr>
          <p:nvPr>
            <p:ph type="body" idx="1"/>
          </p:nvPr>
        </p:nvSpPr>
        <p:spPr>
          <a:xfrm>
            <a:off x="311700" y="1152475"/>
            <a:ext cx="8520600" cy="3900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2D358E"/>
              </a:buClr>
              <a:buSzPts val="1300"/>
              <a:buChar char="●"/>
            </a:pPr>
            <a:r>
              <a:rPr lang="en-GB" sz="1300" b="1">
                <a:solidFill>
                  <a:srgbClr val="2D358E"/>
                </a:solidFill>
              </a:rPr>
              <a:t>Licenses can be applied to data, code, and reports, or publications</a:t>
            </a:r>
            <a:r>
              <a:rPr lang="en-GB" sz="1300">
                <a:solidFill>
                  <a:srgbClr val="2D358E"/>
                </a:solidFill>
              </a:rPr>
              <a:t>, and almost any other “creative” output. There are also several different types of licenses and also the case where no license need to apply:</a:t>
            </a:r>
            <a:endParaRPr sz="1300">
              <a:solidFill>
                <a:srgbClr val="2D358E"/>
              </a:solidFill>
            </a:endParaRPr>
          </a:p>
          <a:p>
            <a:pPr marL="457200" lvl="0" indent="0" algn="l" rtl="0">
              <a:spcBef>
                <a:spcPts val="1200"/>
              </a:spcBef>
              <a:spcAft>
                <a:spcPts val="0"/>
              </a:spcAft>
              <a:buNone/>
            </a:pPr>
            <a:endParaRPr sz="1300">
              <a:solidFill>
                <a:srgbClr val="2D358E"/>
              </a:solidFill>
            </a:endParaRPr>
          </a:p>
          <a:p>
            <a:pPr marL="457200" lvl="0" indent="-311150" algn="l" rtl="0">
              <a:spcBef>
                <a:spcPts val="0"/>
              </a:spcBef>
              <a:spcAft>
                <a:spcPts val="0"/>
              </a:spcAft>
              <a:buClr>
                <a:srgbClr val="2D358E"/>
              </a:buClr>
              <a:buSzPts val="1300"/>
              <a:buChar char="●"/>
            </a:pPr>
            <a:r>
              <a:rPr lang="en-GB" sz="1300" b="1">
                <a:solidFill>
                  <a:srgbClr val="2D358E"/>
                </a:solidFill>
              </a:rPr>
              <a:t>Permissive Licenses allow users a wide range of rights including the ability to use, modify, and distribute the work with no restrictions or very few</a:t>
            </a:r>
            <a:r>
              <a:rPr lang="en-GB" sz="1300">
                <a:solidFill>
                  <a:srgbClr val="2D358E"/>
                </a:solidFill>
              </a:rPr>
              <a:t>. Examples of permissive license would be open source software license such as Apache 2.0 or MIT license or the Creative Commons licenses such as Creative Commons Attribution (CC-BY)(</a:t>
            </a:r>
            <a:r>
              <a:rPr lang="en-GB" sz="1300">
                <a:solidFill>
                  <a:srgbClr val="2D358E"/>
                </a:solidFill>
                <a:uFill>
                  <a:noFill/>
                </a:uFill>
                <a:hlinkClick r:id="rId4">
                  <a:extLst>
                    <a:ext uri="{A12FA001-AC4F-418D-AE19-62706E023703}">
                      <ahyp:hlinkClr xmlns:ahyp="http://schemas.microsoft.com/office/drawing/2018/hyperlinkcolor" val="tx"/>
                    </a:ext>
                  </a:extLst>
                </a:hlinkClick>
              </a:rPr>
              <a:t> </a:t>
            </a:r>
            <a:r>
              <a:rPr lang="en-GB" sz="1300" u="sng">
                <a:solidFill>
                  <a:srgbClr val="2D358E"/>
                </a:solidFill>
                <a:hlinkClick r:id="rId4">
                  <a:extLst>
                    <a:ext uri="{A12FA001-AC4F-418D-AE19-62706E023703}">
                      <ahyp:hlinkClr xmlns:ahyp="http://schemas.microsoft.com/office/drawing/2018/hyperlinkcolor" val="tx"/>
                    </a:ext>
                  </a:extLst>
                </a:hlinkClick>
              </a:rPr>
              <a:t>https://creativecommons.org/licenses/by/4.0/</a:t>
            </a:r>
            <a:r>
              <a:rPr lang="en-GB" sz="1300">
                <a:solidFill>
                  <a:srgbClr val="2D358E"/>
                </a:solidFill>
              </a:rPr>
              <a:t>). Protective Licenses are a legal technique of granting certain freedoms over copies of copyrighted works while including some limitations. This may include copyleft licenses, commercial licenses, or other restrictions.</a:t>
            </a:r>
            <a:endParaRPr sz="1300">
              <a:solidFill>
                <a:srgbClr val="2D358E"/>
              </a:solidFill>
            </a:endParaRPr>
          </a:p>
          <a:p>
            <a:pPr marL="457200" lvl="0" indent="0" algn="l" rtl="0">
              <a:spcBef>
                <a:spcPts val="0"/>
              </a:spcBef>
              <a:spcAft>
                <a:spcPts val="0"/>
              </a:spcAft>
              <a:buNone/>
            </a:pPr>
            <a:endParaRPr sz="1300">
              <a:solidFill>
                <a:srgbClr val="2D358E"/>
              </a:solidFill>
            </a:endParaRPr>
          </a:p>
          <a:p>
            <a:pPr marL="457200" lvl="0" indent="-311150" algn="l" rtl="0">
              <a:spcBef>
                <a:spcPts val="1200"/>
              </a:spcBef>
              <a:spcAft>
                <a:spcPts val="0"/>
              </a:spcAft>
              <a:buClr>
                <a:srgbClr val="2D358E"/>
              </a:buClr>
              <a:buSzPts val="1300"/>
              <a:buChar char="●"/>
            </a:pPr>
            <a:r>
              <a:rPr lang="en-GB" sz="1300" b="1">
                <a:solidFill>
                  <a:srgbClr val="2D358E"/>
                </a:solidFill>
              </a:rPr>
              <a:t>Public Domain is not a license</a:t>
            </a:r>
            <a:r>
              <a:rPr lang="en-GB" sz="1300">
                <a:solidFill>
                  <a:srgbClr val="2D358E"/>
                </a:solidFill>
              </a:rPr>
              <a:t>, but it is an indication that there are no reuse restrictions on the work. Creative Common Zero(</a:t>
            </a:r>
            <a:r>
              <a:rPr lang="en-GB" sz="1300" u="sng">
                <a:solidFill>
                  <a:srgbClr val="2D358E"/>
                </a:solidFill>
                <a:hlinkClick r:id="rId4">
                  <a:extLst>
                    <a:ext uri="{A12FA001-AC4F-418D-AE19-62706E023703}">
                      <ahyp:hlinkClr xmlns:ahyp="http://schemas.microsoft.com/office/drawing/2018/hyperlinkcolor" val="tx"/>
                    </a:ext>
                  </a:extLst>
                </a:hlinkClick>
              </a:rPr>
              <a:t>https://creativecommons.org/licenses/by/4.0/</a:t>
            </a:r>
            <a:r>
              <a:rPr lang="en-GB" sz="1300">
                <a:solidFill>
                  <a:srgbClr val="2D358E"/>
                </a:solidFill>
              </a:rPr>
              <a:t>) is a worldwide public domain mark that indicates that the material is free to use without any restrictions.</a:t>
            </a:r>
            <a:endParaRPr sz="1300">
              <a:solidFill>
                <a:srgbClr val="2D358E"/>
              </a:solidFill>
            </a:endParaRPr>
          </a:p>
          <a:p>
            <a:pPr marL="0" lvl="0" indent="0" algn="l" rtl="0">
              <a:spcBef>
                <a:spcPts val="1200"/>
              </a:spcBef>
              <a:spcAft>
                <a:spcPts val="0"/>
              </a:spcAft>
              <a:buNone/>
            </a:pPr>
            <a:endParaRPr sz="1300">
              <a:solidFill>
                <a:srgbClr val="2D358E"/>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RDS_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Content Slides">
  <a:themeElements>
    <a:clrScheme name="UC San Diego Health">
      <a:dk1>
        <a:srgbClr val="464749"/>
      </a:dk1>
      <a:lt1>
        <a:srgbClr val="FFFFFF"/>
      </a:lt1>
      <a:dk2>
        <a:srgbClr val="101D3A"/>
      </a:dk2>
      <a:lt2>
        <a:srgbClr val="FFFFFF"/>
      </a:lt2>
      <a:accent1>
        <a:srgbClr val="0C68AC"/>
      </a:accent1>
      <a:accent2>
        <a:srgbClr val="15A599"/>
      </a:accent2>
      <a:accent3>
        <a:srgbClr val="0C636E"/>
      </a:accent3>
      <a:accent4>
        <a:srgbClr val="443D82"/>
      </a:accent4>
      <a:accent5>
        <a:srgbClr val="671943"/>
      </a:accent5>
      <a:accent6>
        <a:srgbClr val="A7B306"/>
      </a:accent6>
      <a:hlink>
        <a:srgbClr val="AA0023"/>
      </a:hlink>
      <a:folHlink>
        <a:srgbClr val="0C68A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Section Slides">
  <a:themeElements>
    <a:clrScheme name="UC San Diego Health">
      <a:dk1>
        <a:srgbClr val="464749"/>
      </a:dk1>
      <a:lt1>
        <a:srgbClr val="FFFFFF"/>
      </a:lt1>
      <a:dk2>
        <a:srgbClr val="101D3A"/>
      </a:dk2>
      <a:lt2>
        <a:srgbClr val="FFFFFF"/>
      </a:lt2>
      <a:accent1>
        <a:srgbClr val="0C68AC"/>
      </a:accent1>
      <a:accent2>
        <a:srgbClr val="15A599"/>
      </a:accent2>
      <a:accent3>
        <a:srgbClr val="0C636E"/>
      </a:accent3>
      <a:accent4>
        <a:srgbClr val="443D82"/>
      </a:accent4>
      <a:accent5>
        <a:srgbClr val="671943"/>
      </a:accent5>
      <a:accent6>
        <a:srgbClr val="A7B306"/>
      </a:accent6>
      <a:hlink>
        <a:srgbClr val="AA0023"/>
      </a:hlink>
      <a:folHlink>
        <a:srgbClr val="0C68A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TotalTime>
  <Words>2758</Words>
  <Application>Microsoft Macintosh PowerPoint</Application>
  <PresentationFormat>On-screen Show (16:9)</PresentationFormat>
  <Paragraphs>183</Paragraphs>
  <Slides>27</Slides>
  <Notes>27</Notes>
  <HiddenSlides>0</HiddenSlides>
  <MMClips>0</MMClips>
  <ScaleCrop>false</ScaleCrop>
  <HeadingPairs>
    <vt:vector size="6" baseType="variant">
      <vt:variant>
        <vt:lpstr>Fonts Used</vt:lpstr>
      </vt:variant>
      <vt:variant>
        <vt:i4>9</vt:i4>
      </vt:variant>
      <vt:variant>
        <vt:lpstr>Theme</vt:lpstr>
      </vt:variant>
      <vt:variant>
        <vt:i4>5</vt:i4>
      </vt:variant>
      <vt:variant>
        <vt:lpstr>Slide Titles</vt:lpstr>
      </vt:variant>
      <vt:variant>
        <vt:i4>27</vt:i4>
      </vt:variant>
    </vt:vector>
  </HeadingPairs>
  <TitlesOfParts>
    <vt:vector size="41" baseType="lpstr">
      <vt:lpstr>Times</vt:lpstr>
      <vt:lpstr>Courier New</vt:lpstr>
      <vt:lpstr>Arial Black</vt:lpstr>
      <vt:lpstr>Arial</vt:lpstr>
      <vt:lpstr>Times New Roman</vt:lpstr>
      <vt:lpstr>Arial Narrow</vt:lpstr>
      <vt:lpstr>Merriweather</vt:lpstr>
      <vt:lpstr>Arial</vt:lpstr>
      <vt:lpstr>Calibri</vt:lpstr>
      <vt:lpstr>Simple Light</vt:lpstr>
      <vt:lpstr>SRDS_template</vt:lpstr>
      <vt:lpstr>2_Content Slides</vt:lpstr>
      <vt:lpstr>Simple Light</vt:lpstr>
      <vt:lpstr>Section Slides</vt:lpstr>
      <vt:lpstr>RDM Lab</vt:lpstr>
      <vt:lpstr>LOGISTICS / TEAMWORK</vt:lpstr>
      <vt:lpstr>Why is Open Science Important?</vt:lpstr>
      <vt:lpstr>Open Science Can Accelerate the Pace of Scientific Progress</vt:lpstr>
      <vt:lpstr>Activity: Think about Open Science (10 min) (Groups of 3 or 4)</vt:lpstr>
      <vt:lpstr>Persistent Identifiers (PIDs)</vt:lpstr>
      <vt:lpstr>Activity: Explore Zenodo and Sign Up! (15 min) </vt:lpstr>
      <vt:lpstr>Licenses for Research Data</vt:lpstr>
      <vt:lpstr>More about Licenses</vt:lpstr>
      <vt:lpstr>Review  Proper Data Management can:</vt:lpstr>
      <vt:lpstr>PowerPoint Presentation</vt:lpstr>
      <vt:lpstr>Steps for Planning Outputs in Advance</vt:lpstr>
      <vt:lpstr>Data Sharing Practice for Zenodo</vt:lpstr>
      <vt:lpstr>Data Sharing Practice for GitHub</vt:lpstr>
      <vt:lpstr>Activity</vt:lpstr>
      <vt:lpstr>Open Data Sharing Process</vt:lpstr>
      <vt:lpstr>Activity: How to Enable Reuse of Code </vt:lpstr>
      <vt:lpstr>Part 1: Create a test public GitHub repository </vt:lpstr>
      <vt:lpstr>Part 2: Create an archived repository  and affiliated DOI</vt:lpstr>
      <vt:lpstr>PowerPoint Presentation</vt:lpstr>
      <vt:lpstr>FAIR</vt:lpstr>
      <vt:lpstr>PowerPoint Presentation</vt:lpstr>
      <vt:lpstr>Workshop Time</vt:lpstr>
      <vt:lpstr>Problem Description: Teamwork!</vt:lpstr>
      <vt:lpstr>Problem Description</vt:lpstr>
      <vt:lpstr>Your Workspace</vt:lpstr>
      <vt:lpstr>Template: Your Team’s Research Data Assessment Report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Shanahan, Hugh</cp:lastModifiedBy>
  <cp:revision>3</cp:revision>
  <dcterms:modified xsi:type="dcterms:W3CDTF">2025-07-18T11:24:50Z</dcterms:modified>
</cp:coreProperties>
</file>